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8" r:id="rId3"/>
    <p:sldMasterId id="2147483689" r:id="rId4"/>
    <p:sldMasterId id="2147483690" r:id="rId5"/>
    <p:sldMasterId id="2147483691" r:id="rId6"/>
    <p:sldMasterId id="21474836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Lst>
  <p:sldSz cy="5143500" cx="9144000"/>
  <p:notesSz cx="6858000" cy="9144000"/>
  <p:embeddedFontLst>
    <p:embeddedFont>
      <p:font typeface="Proxima Nova"/>
      <p:regular r:id="rId19"/>
      <p:bold r:id="rId20"/>
      <p:italic r:id="rId21"/>
      <p:boldItalic r:id="rId22"/>
    </p:embeddedFont>
    <p:embeddedFont>
      <p:font typeface="Roboto"/>
      <p:regular r:id="rId23"/>
      <p:bold r:id="rId24"/>
      <p:italic r:id="rId25"/>
      <p:boldItalic r:id="rId26"/>
    </p:embeddedFont>
    <p:embeddedFont>
      <p:font typeface="Overpass"/>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font" Target="fonts/ProximaNova-bold.fntdata"/><Relationship Id="rId22" Type="http://schemas.openxmlformats.org/officeDocument/2006/relationships/font" Target="fonts/ProximaNova-boldItalic.fntdata"/><Relationship Id="rId21" Type="http://schemas.openxmlformats.org/officeDocument/2006/relationships/font" Target="fonts/ProximaNova-italic.fntdata"/><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Overpass-bold.fntdata"/><Relationship Id="rId27" Type="http://schemas.openxmlformats.org/officeDocument/2006/relationships/font" Target="fonts/Overpass-regular.fntdata"/><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font" Target="fonts/Overpass-italic.fntdata"/><Relationship Id="rId7" Type="http://schemas.openxmlformats.org/officeDocument/2006/relationships/slideMaster" Target="slideMasters/slideMaster5.xml"/><Relationship Id="rId8" Type="http://schemas.openxmlformats.org/officeDocument/2006/relationships/notesMaster" Target="notesMasters/notesMaster1.xml"/><Relationship Id="rId30" Type="http://schemas.openxmlformats.org/officeDocument/2006/relationships/font" Target="fonts/Overpass-boldItalic.fntdata"/><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font" Target="fonts/ProximaNova-regular.fntdata"/><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b6f3e2d2d_2_21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b6f3e2d2d_2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g559bda4b3e_1_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559bda4b3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5588612037_0_293: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5588612037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5588612037_0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55886120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Not necessarily poaching talent, but certainly engaging talent</a:t>
            </a:r>
            <a:endParaRPr/>
          </a:p>
          <a:p>
            <a:pPr indent="-317500" lvl="0" marL="457200" rtl="0" algn="l">
              <a:spcBef>
                <a:spcPts val="0"/>
              </a:spcBef>
              <a:spcAft>
                <a:spcPts val="0"/>
              </a:spcAft>
              <a:buSzPts val="1400"/>
              <a:buChar char="●"/>
            </a:pPr>
            <a:r>
              <a:rPr lang="en"/>
              <a:t>Find individuals, or teams, that aren’t afraid to work outside of their job description</a:t>
            </a:r>
            <a:endParaRPr/>
          </a:p>
          <a:p>
            <a:pPr indent="-317500" lvl="0" marL="457200" rtl="0" algn="l">
              <a:spcBef>
                <a:spcPts val="0"/>
              </a:spcBef>
              <a:spcAft>
                <a:spcPts val="0"/>
              </a:spcAft>
              <a:buSzPts val="1400"/>
              <a:buChar char="●"/>
            </a:pPr>
            <a:r>
              <a:rPr lang="en"/>
              <a:t>Use the tools you already own, advocate, and proliferate -- 24/7 persistent chats (Slack, Rocketchat, etc.), fixed day/time Q&amp;A calls (BYOP), enable comments on your wikis to encourage feedback, or better yet, open up editing (with approval workflows)</a:t>
            </a:r>
            <a:endParaRPr/>
          </a:p>
          <a:p>
            <a:pPr indent="-317500" lvl="0" marL="457200" rtl="0" algn="l">
              <a:spcBef>
                <a:spcPts val="0"/>
              </a:spcBef>
              <a:spcAft>
                <a:spcPts val="0"/>
              </a:spcAft>
              <a:buSzPts val="1400"/>
              <a:buChar char="●"/>
            </a:pPr>
            <a:r>
              <a:rPr lang="en"/>
              <a:t>If you’re already leveraging tools to track progress on projects or initiatives, use native reporting to show others how effective your collaboration is. If possible, report on topic analytics or page views on internal wikis, document management systems, etc. to track interest in specific topics, solutions, or how-to’s.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5588612037_0_12: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558861203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5588612037_0_16: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558861203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This runs parallel to enabling open communication across multiple teams using multiple mediums</a:t>
            </a:r>
            <a:endParaRPr/>
          </a:p>
          <a:p>
            <a:pPr indent="0" lvl="0" marL="0" rtl="0" algn="l">
              <a:spcBef>
                <a:spcPts val="0"/>
              </a:spcBef>
              <a:spcAft>
                <a:spcPts val="0"/>
              </a:spcAft>
              <a:buNone/>
            </a:pPr>
            <a:r>
              <a:rPr lang="en"/>
              <a:t>- If possible, embed a security staff member on your SecDevOps team-- this has been one of the most effective moves to ensuring success on SecDevOps team</a:t>
            </a:r>
            <a:endParaRPr/>
          </a:p>
          <a:p>
            <a:pPr indent="0" lvl="0" marL="0" rtl="0" algn="l">
              <a:spcBef>
                <a:spcPts val="0"/>
              </a:spcBef>
              <a:spcAft>
                <a:spcPts val="0"/>
              </a:spcAft>
              <a:buNone/>
            </a:pPr>
            <a:r>
              <a:rPr lang="en"/>
              <a:t>-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g5588612037_0_289: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5588612037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g5588612037_0_907: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5588612037_0_9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Use Ansible, use Tower, use Service Brokers, again whatever tools you have &amp; advocate</a:t>
            </a:r>
            <a:endParaRPr/>
          </a:p>
          <a:p>
            <a:pPr indent="-317500" lvl="0" marL="457200" rtl="0" algn="l">
              <a:spcBef>
                <a:spcPts val="0"/>
              </a:spcBef>
              <a:spcAft>
                <a:spcPts val="0"/>
              </a:spcAft>
              <a:buSzPts val="1400"/>
              <a:buChar char="●"/>
            </a:pPr>
            <a:r>
              <a:rPr lang="en"/>
              <a:t>Curate content, set quotas, set limits, and try to set your customers/tenants up for success, but also empower them to make decisions, execute on those decisions, and yes, make mistakes!</a:t>
            </a:r>
            <a:endParaRPr/>
          </a:p>
          <a:p>
            <a:pPr indent="-317500" lvl="0" marL="457200" rtl="0" algn="l">
              <a:spcBef>
                <a:spcPts val="0"/>
              </a:spcBef>
              <a:spcAft>
                <a:spcPts val="0"/>
              </a:spcAft>
              <a:buSzPts val="1400"/>
              <a:buChar char="●"/>
            </a:pPr>
            <a:r>
              <a:rPr lang="en"/>
              <a:t>Don’t make curation a bottleneck; get input from your customers, security, and others, and don’t just encourage collaboration, but also encourage contributions.</a:t>
            </a:r>
            <a:endParaRPr/>
          </a:p>
          <a:p>
            <a:pPr indent="-317500" lvl="0" marL="457200" rtl="0" algn="l">
              <a:spcBef>
                <a:spcPts val="0"/>
              </a:spcBef>
              <a:spcAft>
                <a:spcPts val="0"/>
              </a:spcAft>
              <a:buSzPts val="1400"/>
              <a:buChar char="●"/>
            </a:pPr>
            <a:r>
              <a:rPr lang="en"/>
              <a:t>Lastly, keep your automation and application infrastructure flexible -- don’t try to solve every problem with one tool. Decouple as much as possible to maintain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1ec295bb39_0_91: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ec295bb39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59bda4b3e_1_0:notes"/>
          <p:cNvSpPr/>
          <p:nvPr>
            <p:ph idx="2" type="sldImg"/>
          </p:nvPr>
        </p:nvSpPr>
        <p:spPr>
          <a:xfrm>
            <a:off x="381309"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559bda4b3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Yes, infrastructure as code, compliance as code, </a:t>
            </a:r>
            <a:r>
              <a:rPr b="1" lang="en"/>
              <a:t>everything </a:t>
            </a:r>
            <a:r>
              <a:rPr lang="en"/>
              <a:t>as code. Keep it in your VCS, manage changes the same way you manage code -- review pull requests before approving and merging into your master branches!</a:t>
            </a:r>
            <a:endParaRPr/>
          </a:p>
          <a:p>
            <a:pPr indent="-317500" lvl="0" marL="457200" rtl="0" algn="l">
              <a:spcBef>
                <a:spcPts val="0"/>
              </a:spcBef>
              <a:spcAft>
                <a:spcPts val="0"/>
              </a:spcAft>
              <a:buSzPts val="1400"/>
              <a:buChar char="●"/>
            </a:pPr>
            <a:r>
              <a:rPr lang="en"/>
              <a:t>Maintain evolutionary change -- don’t try to boil the ocean, but start tackling small problems that contribute to a larger solution</a:t>
            </a:r>
            <a:endParaRPr/>
          </a:p>
          <a:p>
            <a:pPr indent="-317500" lvl="0" marL="457200" rtl="0" algn="l">
              <a:spcBef>
                <a:spcPts val="0"/>
              </a:spcBef>
              <a:spcAft>
                <a:spcPts val="0"/>
              </a:spcAft>
              <a:buSzPts val="1400"/>
              <a:buChar char="●"/>
            </a:pPr>
            <a:r>
              <a:rPr lang="en"/>
              <a:t>Keep encouraging open communication with customer/tenant/team cadence.</a:t>
            </a:r>
            <a:endParaRPr/>
          </a:p>
          <a:p>
            <a:pPr indent="-317500" lvl="0" marL="457200" rtl="0" algn="l">
              <a:spcBef>
                <a:spcPts val="0"/>
              </a:spcBef>
              <a:spcAft>
                <a:spcPts val="0"/>
              </a:spcAft>
              <a:buSzPts val="1400"/>
              <a:buChar char="●"/>
            </a:pPr>
            <a:r>
              <a:rPr lang="en"/>
              <a:t>Use an internal wiki, an internal blog, or some other medium to retain and review individual &amp; team experiences. Note what works, and what doesn’t, for your own teams</a:t>
            </a:r>
            <a:endParaRPr/>
          </a:p>
          <a:p>
            <a:pPr indent="-317500" lvl="0" marL="457200" rtl="0" algn="l">
              <a:spcBef>
                <a:spcPts val="0"/>
              </a:spcBef>
              <a:spcAft>
                <a:spcPts val="0"/>
              </a:spcAft>
              <a:buSzPts val="1400"/>
              <a:buChar char="●"/>
            </a:pPr>
            <a:r>
              <a:rPr lang="en"/>
              <a:t>Don’t limit knowledge sharing to your SecDevOps team -- host brown bag sessions, internal lunch and learns, or any other session that highlights what you’re working on, what’s successful, what’s failing, etc. Be transparent.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20.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1" name="Google Shape;11;p2"/>
          <p:cNvSpPr txBox="1"/>
          <p:nvPr>
            <p:ph idx="1" type="subTitle"/>
          </p:nvPr>
        </p:nvSpPr>
        <p:spPr>
          <a:xfrm>
            <a:off x="685800" y="2840053"/>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
        <p:nvSpPr>
          <p:cNvPr id="12" name="Google Shape;12;p2"/>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type="title">
  <p:cSld name="TITLE">
    <p:spTree>
      <p:nvGrpSpPr>
        <p:cNvPr id="47" name="Shape 47"/>
        <p:cNvGrpSpPr/>
        <p:nvPr/>
      </p:nvGrpSpPr>
      <p:grpSpPr>
        <a:xfrm>
          <a:off x="0" y="0"/>
          <a:ext cx="0" cy="0"/>
          <a:chOff x="0" y="0"/>
          <a:chExt cx="0" cy="0"/>
        </a:xfrm>
      </p:grpSpPr>
      <p:sp>
        <p:nvSpPr>
          <p:cNvPr id="48" name="Google Shape;48;p13"/>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atin typeface="Overpass"/>
                <a:ea typeface="Overpass"/>
                <a:cs typeface="Overpass"/>
                <a:sym typeface="Overpas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structure">
  <p:cSld name="CUSTOM">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14"/>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nature">
  <p:cSld name="CUSTOM_1">
    <p:bg>
      <p:bgPr>
        <a:blipFill>
          <a:blip r:embed="rId2">
            <a:alphaModFix/>
          </a:blip>
          <a:stretch>
            <a:fillRect/>
          </a:stretch>
        </a:blipFill>
      </p:bgPr>
    </p:bg>
    <p:spTree>
      <p:nvGrpSpPr>
        <p:cNvPr id="51" name="Shape 51"/>
        <p:cNvGrpSpPr/>
        <p:nvPr/>
      </p:nvGrpSpPr>
      <p:grpSpPr>
        <a:xfrm>
          <a:off x="0" y="0"/>
          <a:ext cx="0" cy="0"/>
          <a:chOff x="0" y="0"/>
          <a:chExt cx="0" cy="0"/>
        </a:xfrm>
      </p:grpSpPr>
      <p:sp>
        <p:nvSpPr>
          <p:cNvPr id="52" name="Google Shape;52;p15"/>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p:cSld name="CUSTOM_1_1">
    <p:bg>
      <p:bgPr>
        <a:blipFill>
          <a:blip r:embed="rId2">
            <a:alphaModFix/>
          </a:blip>
          <a:stretch>
            <a:fillRect/>
          </a:stretch>
        </a:blipFill>
      </p:bgPr>
    </p:bg>
    <p:spTree>
      <p:nvGrpSpPr>
        <p:cNvPr id="53" name="Shape 53"/>
        <p:cNvGrpSpPr/>
        <p:nvPr/>
      </p:nvGrpSpPr>
      <p:grpSpPr>
        <a:xfrm>
          <a:off x="0" y="0"/>
          <a:ext cx="0" cy="0"/>
          <a:chOff x="0" y="0"/>
          <a:chExt cx="0" cy="0"/>
        </a:xfrm>
      </p:grpSpPr>
      <p:sp>
        <p:nvSpPr>
          <p:cNvPr id="54" name="Google Shape;54;p16"/>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structure">
  <p:cSld name="CUSTOM_1_1_1">
    <p:bg>
      <p:bgPr>
        <a:blipFill>
          <a:blip r:embed="rId2">
            <a:alphaModFix/>
          </a:blip>
          <a:stretch>
            <a:fillRect/>
          </a:stretch>
        </a:blipFill>
      </p:bgPr>
    </p:bg>
    <p:spTree>
      <p:nvGrpSpPr>
        <p:cNvPr id="55" name="Shape 55"/>
        <p:cNvGrpSpPr/>
        <p:nvPr/>
      </p:nvGrpSpPr>
      <p:grpSpPr>
        <a:xfrm>
          <a:off x="0" y="0"/>
          <a:ext cx="0" cy="0"/>
          <a:chOff x="0" y="0"/>
          <a:chExt cx="0" cy="0"/>
        </a:xfrm>
      </p:grpSpPr>
      <p:sp>
        <p:nvSpPr>
          <p:cNvPr id="56" name="Google Shape;56;p17"/>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nature">
  <p:cSld name="CUSTOM_1_1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8"/>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1">
  <p:cSld name="CUSTOM_1_1_1_1_1">
    <p:bg>
      <p:bgPr>
        <a:blipFill>
          <a:blip r:embed="rId2">
            <a:alphaModFix/>
          </a:blip>
          <a:stretch>
            <a:fillRect/>
          </a:stretch>
        </a:blipFill>
      </p:bgPr>
    </p:bg>
    <p:spTree>
      <p:nvGrpSpPr>
        <p:cNvPr id="59" name="Shape 59"/>
        <p:cNvGrpSpPr/>
        <p:nvPr/>
      </p:nvGrpSpPr>
      <p:grpSpPr>
        <a:xfrm>
          <a:off x="0" y="0"/>
          <a:ext cx="0" cy="0"/>
          <a:chOff x="0" y="0"/>
          <a:chExt cx="0" cy="0"/>
        </a:xfrm>
      </p:grpSpPr>
      <p:sp>
        <p:nvSpPr>
          <p:cNvPr id="60" name="Google Shape;60;p19"/>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atin typeface="Overpass"/>
                <a:ea typeface="Overpass"/>
                <a:cs typeface="Overpass"/>
                <a:sym typeface="Overpas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2">
  <p:cSld name="CUSTOM_1_1_1_1_1_1">
    <p:bg>
      <p:bgPr>
        <a:blipFill>
          <a:blip r:embed="rId2">
            <a:alphaModFix/>
          </a:blip>
          <a:stretch>
            <a:fillRect/>
          </a:stretch>
        </a:blipFill>
      </p:bgPr>
    </p:bg>
    <p:spTree>
      <p:nvGrpSpPr>
        <p:cNvPr id="61" name="Shape 61"/>
        <p:cNvGrpSpPr/>
        <p:nvPr/>
      </p:nvGrpSpPr>
      <p:grpSpPr>
        <a:xfrm>
          <a:off x="0" y="0"/>
          <a:ext cx="0" cy="0"/>
          <a:chOff x="0" y="0"/>
          <a:chExt cx="0" cy="0"/>
        </a:xfrm>
      </p:grpSpPr>
      <p:sp>
        <p:nvSpPr>
          <p:cNvPr id="62" name="Google Shape;62;p20"/>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ue bridge 3">
  <p:cSld name="CUSTOM_1_1_1_1_1_1_1">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21"/>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ridge 1">
  <p:cSld name="CUSTOM_1_1_1_1_1_1_1_1">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2"/>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5" name="Google Shape;15;p3"/>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16" name="Google Shape;16;p3"/>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ridge 2">
  <p:cSld name="CUSTOM_1_1_1_1_1_1_1_1_1">
    <p:bg>
      <p:bgPr>
        <a:blipFill>
          <a:blip r:embed="rId2">
            <a:alphaModFix/>
          </a:blip>
          <a:stretch>
            <a:fillRect/>
          </a:stretch>
        </a:blipFill>
      </p:bgPr>
    </p:bg>
    <p:spTree>
      <p:nvGrpSpPr>
        <p:cNvPr id="67" name="Shape 67"/>
        <p:cNvGrpSpPr/>
        <p:nvPr/>
      </p:nvGrpSpPr>
      <p:grpSpPr>
        <a:xfrm>
          <a:off x="0" y="0"/>
          <a:ext cx="0" cy="0"/>
          <a:chOff x="0" y="0"/>
          <a:chExt cx="0" cy="0"/>
        </a:xfrm>
      </p:grpSpPr>
      <p:sp>
        <p:nvSpPr>
          <p:cNvPr id="68" name="Google Shape;68;p23"/>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bridge 3">
  <p:cSld name="CUSTOM_1_1_1_1_1_1_1_1_1_1">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4"/>
          <p:cNvSpPr txBox="1"/>
          <p:nvPr>
            <p:ph type="title"/>
          </p:nvPr>
        </p:nvSpPr>
        <p:spPr>
          <a:xfrm>
            <a:off x="826650" y="1660725"/>
            <a:ext cx="7490700" cy="1822200"/>
          </a:xfrm>
          <a:prstGeom prst="rect">
            <a:avLst/>
          </a:prstGeom>
        </p:spPr>
        <p:txBody>
          <a:bodyPr anchorCtr="0" anchor="ctr" bIns="91425" lIns="91425" spcFirstLastPara="1" rIns="91425" wrap="square" tIns="91425"/>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genda" type="title">
  <p:cSld name="TITLE">
    <p:spTree>
      <p:nvGrpSpPr>
        <p:cNvPr id="77" name="Shape 77"/>
        <p:cNvGrpSpPr/>
        <p:nvPr/>
      </p:nvGrpSpPr>
      <p:grpSpPr>
        <a:xfrm>
          <a:off x="0" y="0"/>
          <a:ext cx="0" cy="0"/>
          <a:chOff x="0" y="0"/>
          <a:chExt cx="0" cy="0"/>
        </a:xfrm>
      </p:grpSpPr>
      <p:sp>
        <p:nvSpPr>
          <p:cNvPr id="78" name="Google Shape;78;p2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atin typeface="Proxima Nova"/>
                <a:ea typeface="Proxima Nova"/>
                <a:cs typeface="Proxima Nova"/>
                <a:sym typeface="Proxima Nova"/>
              </a:defRPr>
            </a:lvl1pPr>
            <a:lvl2pPr lvl="1" rtl="0">
              <a:buNone/>
              <a:defRPr>
                <a:latin typeface="Proxima Nova"/>
                <a:ea typeface="Proxima Nova"/>
                <a:cs typeface="Proxima Nova"/>
                <a:sym typeface="Proxima Nova"/>
              </a:defRPr>
            </a:lvl2pPr>
            <a:lvl3pPr lvl="2" rtl="0">
              <a:buNone/>
              <a:defRPr>
                <a:latin typeface="Proxima Nova"/>
                <a:ea typeface="Proxima Nova"/>
                <a:cs typeface="Proxima Nova"/>
                <a:sym typeface="Proxima Nova"/>
              </a:defRPr>
            </a:lvl3pPr>
            <a:lvl4pPr lvl="3" rtl="0">
              <a:buNone/>
              <a:defRPr>
                <a:latin typeface="Proxima Nova"/>
                <a:ea typeface="Proxima Nova"/>
                <a:cs typeface="Proxima Nova"/>
                <a:sym typeface="Proxima Nova"/>
              </a:defRPr>
            </a:lvl4pPr>
            <a:lvl5pPr lvl="4" rtl="0">
              <a:buNone/>
              <a:defRPr>
                <a:latin typeface="Proxima Nova"/>
                <a:ea typeface="Proxima Nova"/>
                <a:cs typeface="Proxima Nova"/>
                <a:sym typeface="Proxima Nova"/>
              </a:defRPr>
            </a:lvl5pPr>
            <a:lvl6pPr lvl="5" rtl="0">
              <a:buNone/>
              <a:defRPr>
                <a:latin typeface="Proxima Nova"/>
                <a:ea typeface="Proxima Nova"/>
                <a:cs typeface="Proxima Nova"/>
                <a:sym typeface="Proxima Nova"/>
              </a:defRPr>
            </a:lvl6pPr>
            <a:lvl7pPr lvl="6" rtl="0">
              <a:buNone/>
              <a:defRPr>
                <a:latin typeface="Proxima Nova"/>
                <a:ea typeface="Proxima Nova"/>
                <a:cs typeface="Proxima Nova"/>
                <a:sym typeface="Proxima Nova"/>
              </a:defRPr>
            </a:lvl7pPr>
            <a:lvl8pPr lvl="7" rtl="0">
              <a:buNone/>
              <a:defRPr>
                <a:latin typeface="Proxima Nova"/>
                <a:ea typeface="Proxima Nova"/>
                <a:cs typeface="Proxima Nova"/>
                <a:sym typeface="Proxima Nova"/>
              </a:defRPr>
            </a:lvl8pPr>
            <a:lvl9pPr lvl="8" rtl="0">
              <a:buNone/>
              <a:defRPr>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
        <p:nvSpPr>
          <p:cNvPr id="79" name="Google Shape;79;p26"/>
          <p:cNvSpPr txBox="1"/>
          <p:nvPr>
            <p:ph idx="1" type="subTitle"/>
          </p:nvPr>
        </p:nvSpPr>
        <p:spPr>
          <a:xfrm>
            <a:off x="826650" y="1708181"/>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80" name="Google Shape;80;p26"/>
          <p:cNvSpPr txBox="1"/>
          <p:nvPr>
            <p:ph idx="2" type="subTitle"/>
          </p:nvPr>
        </p:nvSpPr>
        <p:spPr>
          <a:xfrm>
            <a:off x="826650" y="1999125"/>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81" name="Google Shape;81;p26"/>
          <p:cNvSpPr txBox="1"/>
          <p:nvPr>
            <p:ph idx="3" type="subTitle"/>
          </p:nvPr>
        </p:nvSpPr>
        <p:spPr>
          <a:xfrm>
            <a:off x="4630950" y="1708181"/>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82" name="Google Shape;82;p26"/>
          <p:cNvSpPr txBox="1"/>
          <p:nvPr>
            <p:ph idx="4" type="subTitle"/>
          </p:nvPr>
        </p:nvSpPr>
        <p:spPr>
          <a:xfrm>
            <a:off x="4630950" y="1999125"/>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83" name="Google Shape;83;p26"/>
          <p:cNvSpPr txBox="1"/>
          <p:nvPr>
            <p:ph idx="5" type="subTitle"/>
          </p:nvPr>
        </p:nvSpPr>
        <p:spPr>
          <a:xfrm>
            <a:off x="826650" y="2325375"/>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84" name="Google Shape;84;p26"/>
          <p:cNvSpPr txBox="1"/>
          <p:nvPr>
            <p:ph idx="6" type="subTitle"/>
          </p:nvPr>
        </p:nvSpPr>
        <p:spPr>
          <a:xfrm>
            <a:off x="826650" y="2616319"/>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85" name="Google Shape;85;p26"/>
          <p:cNvSpPr txBox="1"/>
          <p:nvPr>
            <p:ph idx="7" type="subTitle"/>
          </p:nvPr>
        </p:nvSpPr>
        <p:spPr>
          <a:xfrm>
            <a:off x="4630950" y="2325375"/>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86" name="Google Shape;86;p26"/>
          <p:cNvSpPr txBox="1"/>
          <p:nvPr>
            <p:ph idx="8" type="subTitle"/>
          </p:nvPr>
        </p:nvSpPr>
        <p:spPr>
          <a:xfrm>
            <a:off x="4630950" y="2616319"/>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87" name="Google Shape;87;p26"/>
          <p:cNvSpPr txBox="1"/>
          <p:nvPr>
            <p:ph idx="9" type="subTitle"/>
          </p:nvPr>
        </p:nvSpPr>
        <p:spPr>
          <a:xfrm>
            <a:off x="826650" y="2942569"/>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88" name="Google Shape;88;p26"/>
          <p:cNvSpPr txBox="1"/>
          <p:nvPr>
            <p:ph idx="13" type="subTitle"/>
          </p:nvPr>
        </p:nvSpPr>
        <p:spPr>
          <a:xfrm>
            <a:off x="826650" y="3233513"/>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89" name="Google Shape;89;p26"/>
          <p:cNvSpPr txBox="1"/>
          <p:nvPr>
            <p:ph idx="14" type="subTitle"/>
          </p:nvPr>
        </p:nvSpPr>
        <p:spPr>
          <a:xfrm>
            <a:off x="4630950" y="2942569"/>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0" name="Google Shape;90;p26"/>
          <p:cNvSpPr txBox="1"/>
          <p:nvPr>
            <p:ph idx="15" type="subTitle"/>
          </p:nvPr>
        </p:nvSpPr>
        <p:spPr>
          <a:xfrm>
            <a:off x="4630950" y="3233513"/>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1" name="Google Shape;91;p26"/>
          <p:cNvSpPr txBox="1"/>
          <p:nvPr>
            <p:ph idx="16" type="subTitle"/>
          </p:nvPr>
        </p:nvSpPr>
        <p:spPr>
          <a:xfrm>
            <a:off x="826650" y="3559763"/>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a:latin typeface="Proxima Nova"/>
                <a:ea typeface="Proxima Nova"/>
                <a:cs typeface="Proxima Nova"/>
                <a:sym typeface="Proxima Nova"/>
              </a:defRPr>
            </a:lvl1pPr>
            <a:lvl2pPr lvl="1" rtl="0">
              <a:spcBef>
                <a:spcPts val="0"/>
              </a:spcBef>
              <a:spcAft>
                <a:spcPts val="0"/>
              </a:spcAft>
              <a:buNone/>
              <a:defRPr>
                <a:latin typeface="Proxima Nova"/>
                <a:ea typeface="Proxima Nova"/>
                <a:cs typeface="Proxima Nova"/>
                <a:sym typeface="Proxima Nova"/>
              </a:defRPr>
            </a:lvl2pPr>
            <a:lvl3pPr lvl="2" rtl="0">
              <a:spcBef>
                <a:spcPts val="0"/>
              </a:spcBef>
              <a:spcAft>
                <a:spcPts val="0"/>
              </a:spcAft>
              <a:buNone/>
              <a:defRPr>
                <a:latin typeface="Proxima Nova"/>
                <a:ea typeface="Proxima Nova"/>
                <a:cs typeface="Proxima Nova"/>
                <a:sym typeface="Proxima Nova"/>
              </a:defRPr>
            </a:lvl3pPr>
            <a:lvl4pPr lvl="3" rtl="0">
              <a:spcBef>
                <a:spcPts val="0"/>
              </a:spcBef>
              <a:spcAft>
                <a:spcPts val="0"/>
              </a:spcAft>
              <a:buNone/>
              <a:defRPr>
                <a:latin typeface="Proxima Nova"/>
                <a:ea typeface="Proxima Nova"/>
                <a:cs typeface="Proxima Nova"/>
                <a:sym typeface="Proxima Nova"/>
              </a:defRPr>
            </a:lvl4pPr>
            <a:lvl5pPr lvl="4" rtl="0">
              <a:spcBef>
                <a:spcPts val="0"/>
              </a:spcBef>
              <a:spcAft>
                <a:spcPts val="0"/>
              </a:spcAft>
              <a:buNone/>
              <a:defRPr>
                <a:latin typeface="Proxima Nova"/>
                <a:ea typeface="Proxima Nova"/>
                <a:cs typeface="Proxima Nova"/>
                <a:sym typeface="Proxima Nova"/>
              </a:defRPr>
            </a:lvl5pPr>
            <a:lvl6pPr lvl="5" rtl="0">
              <a:spcBef>
                <a:spcPts val="0"/>
              </a:spcBef>
              <a:spcAft>
                <a:spcPts val="0"/>
              </a:spcAft>
              <a:buNone/>
              <a:defRPr>
                <a:latin typeface="Proxima Nova"/>
                <a:ea typeface="Proxima Nova"/>
                <a:cs typeface="Proxima Nova"/>
                <a:sym typeface="Proxima Nova"/>
              </a:defRPr>
            </a:lvl6pPr>
            <a:lvl7pPr lvl="6" rtl="0">
              <a:spcBef>
                <a:spcPts val="0"/>
              </a:spcBef>
              <a:spcAft>
                <a:spcPts val="0"/>
              </a:spcAft>
              <a:buNone/>
              <a:defRPr>
                <a:latin typeface="Proxima Nova"/>
                <a:ea typeface="Proxima Nova"/>
                <a:cs typeface="Proxima Nova"/>
                <a:sym typeface="Proxima Nova"/>
              </a:defRPr>
            </a:lvl7pPr>
            <a:lvl8pPr lvl="7" rtl="0">
              <a:spcBef>
                <a:spcPts val="0"/>
              </a:spcBef>
              <a:spcAft>
                <a:spcPts val="0"/>
              </a:spcAft>
              <a:buNone/>
              <a:defRPr>
                <a:latin typeface="Proxima Nova"/>
                <a:ea typeface="Proxima Nova"/>
                <a:cs typeface="Proxima Nova"/>
                <a:sym typeface="Proxima Nova"/>
              </a:defRPr>
            </a:lvl8pPr>
            <a:lvl9pPr lvl="8" rtl="0">
              <a:spcBef>
                <a:spcPts val="0"/>
              </a:spcBef>
              <a:spcAft>
                <a:spcPts val="0"/>
              </a:spcAft>
              <a:buNone/>
              <a:defRPr>
                <a:latin typeface="Proxima Nova"/>
                <a:ea typeface="Proxima Nova"/>
                <a:cs typeface="Proxima Nova"/>
                <a:sym typeface="Proxima Nova"/>
              </a:defRPr>
            </a:lvl9pPr>
          </a:lstStyle>
          <a:p/>
        </p:txBody>
      </p:sp>
      <p:sp>
        <p:nvSpPr>
          <p:cNvPr id="92" name="Google Shape;92;p26"/>
          <p:cNvSpPr txBox="1"/>
          <p:nvPr>
            <p:ph idx="17" type="subTitle"/>
          </p:nvPr>
        </p:nvSpPr>
        <p:spPr>
          <a:xfrm>
            <a:off x="826650" y="3850706"/>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3" name="Google Shape;93;p26"/>
          <p:cNvSpPr txBox="1"/>
          <p:nvPr>
            <p:ph idx="18" type="subTitle"/>
          </p:nvPr>
        </p:nvSpPr>
        <p:spPr>
          <a:xfrm>
            <a:off x="4630950" y="3559763"/>
            <a:ext cx="3753900" cy="246300"/>
          </a:xfrm>
          <a:prstGeom prst="rect">
            <a:avLst/>
          </a:prstGeom>
        </p:spPr>
        <p:txBody>
          <a:bodyPr anchorCtr="0" anchor="ctr" bIns="91425" lIns="91425" spcFirstLastPara="1" rIns="91425" wrap="square" tIns="91425"/>
          <a:lstStyle>
            <a:lvl1pPr lvl="0" rtl="0">
              <a:spcBef>
                <a:spcPts val="0"/>
              </a:spcBef>
              <a:spcAft>
                <a:spcPts val="0"/>
              </a:spcAft>
              <a:buNone/>
              <a:defRPr sz="1600">
                <a:latin typeface="Proxima Nova"/>
                <a:ea typeface="Proxima Nova"/>
                <a:cs typeface="Proxima Nova"/>
                <a:sym typeface="Proxima Nova"/>
              </a:defRPr>
            </a:lvl1pPr>
            <a:lvl2pPr lvl="1" rtl="0">
              <a:spcBef>
                <a:spcPts val="0"/>
              </a:spcBef>
              <a:spcAft>
                <a:spcPts val="0"/>
              </a:spcAft>
              <a:buNone/>
              <a:defRPr sz="1600">
                <a:latin typeface="Proxima Nova"/>
                <a:ea typeface="Proxima Nova"/>
                <a:cs typeface="Proxima Nova"/>
                <a:sym typeface="Proxima Nova"/>
              </a:defRPr>
            </a:lvl2pPr>
            <a:lvl3pPr lvl="2" rtl="0">
              <a:spcBef>
                <a:spcPts val="0"/>
              </a:spcBef>
              <a:spcAft>
                <a:spcPts val="0"/>
              </a:spcAft>
              <a:buNone/>
              <a:defRPr sz="1600">
                <a:latin typeface="Proxima Nova"/>
                <a:ea typeface="Proxima Nova"/>
                <a:cs typeface="Proxima Nova"/>
                <a:sym typeface="Proxima Nova"/>
              </a:defRPr>
            </a:lvl3pPr>
            <a:lvl4pPr lvl="3" rtl="0">
              <a:spcBef>
                <a:spcPts val="0"/>
              </a:spcBef>
              <a:spcAft>
                <a:spcPts val="0"/>
              </a:spcAft>
              <a:buNone/>
              <a:defRPr sz="1600">
                <a:latin typeface="Proxima Nova"/>
                <a:ea typeface="Proxima Nova"/>
                <a:cs typeface="Proxima Nova"/>
                <a:sym typeface="Proxima Nova"/>
              </a:defRPr>
            </a:lvl4pPr>
            <a:lvl5pPr lvl="4" rtl="0">
              <a:spcBef>
                <a:spcPts val="0"/>
              </a:spcBef>
              <a:spcAft>
                <a:spcPts val="0"/>
              </a:spcAft>
              <a:buNone/>
              <a:defRPr sz="1600">
                <a:latin typeface="Proxima Nova"/>
                <a:ea typeface="Proxima Nova"/>
                <a:cs typeface="Proxima Nova"/>
                <a:sym typeface="Proxima Nova"/>
              </a:defRPr>
            </a:lvl5pPr>
            <a:lvl6pPr lvl="5" rtl="0">
              <a:spcBef>
                <a:spcPts val="0"/>
              </a:spcBef>
              <a:spcAft>
                <a:spcPts val="0"/>
              </a:spcAft>
              <a:buNone/>
              <a:defRPr sz="1600">
                <a:latin typeface="Proxima Nova"/>
                <a:ea typeface="Proxima Nova"/>
                <a:cs typeface="Proxima Nova"/>
                <a:sym typeface="Proxima Nova"/>
              </a:defRPr>
            </a:lvl6pPr>
            <a:lvl7pPr lvl="6" rtl="0">
              <a:spcBef>
                <a:spcPts val="0"/>
              </a:spcBef>
              <a:spcAft>
                <a:spcPts val="0"/>
              </a:spcAft>
              <a:buNone/>
              <a:defRPr sz="1600">
                <a:latin typeface="Proxima Nova"/>
                <a:ea typeface="Proxima Nova"/>
                <a:cs typeface="Proxima Nova"/>
                <a:sym typeface="Proxima Nova"/>
              </a:defRPr>
            </a:lvl7pPr>
            <a:lvl8pPr lvl="7" rtl="0">
              <a:spcBef>
                <a:spcPts val="0"/>
              </a:spcBef>
              <a:spcAft>
                <a:spcPts val="0"/>
              </a:spcAft>
              <a:buNone/>
              <a:defRPr sz="1600">
                <a:latin typeface="Proxima Nova"/>
                <a:ea typeface="Proxima Nova"/>
                <a:cs typeface="Proxima Nova"/>
                <a:sym typeface="Proxima Nova"/>
              </a:defRPr>
            </a:lvl8pPr>
            <a:lvl9pPr lvl="8" rtl="0">
              <a:spcBef>
                <a:spcPts val="0"/>
              </a:spcBef>
              <a:spcAft>
                <a:spcPts val="0"/>
              </a:spcAft>
              <a:buNone/>
              <a:defRPr sz="1600">
                <a:latin typeface="Proxima Nova"/>
                <a:ea typeface="Proxima Nova"/>
                <a:cs typeface="Proxima Nova"/>
                <a:sym typeface="Proxima Nova"/>
              </a:defRPr>
            </a:lvl9pPr>
          </a:lstStyle>
          <a:p/>
        </p:txBody>
      </p:sp>
      <p:sp>
        <p:nvSpPr>
          <p:cNvPr id="94" name="Google Shape;94;p26"/>
          <p:cNvSpPr txBox="1"/>
          <p:nvPr>
            <p:ph idx="19" type="subTitle"/>
          </p:nvPr>
        </p:nvSpPr>
        <p:spPr>
          <a:xfrm>
            <a:off x="4630950" y="3850706"/>
            <a:ext cx="3753900" cy="246300"/>
          </a:xfrm>
          <a:prstGeom prst="rect">
            <a:avLst/>
          </a:prstGeom>
        </p:spPr>
        <p:txBody>
          <a:bodyPr anchorCtr="0" anchor="b" bIns="91425" lIns="91425" spcFirstLastPara="1" rIns="91425" wrap="square" tIns="91425"/>
          <a:lstStyle>
            <a:lvl1pPr lvl="0" rtl="0">
              <a:spcBef>
                <a:spcPts val="0"/>
              </a:spcBef>
              <a:spcAft>
                <a:spcPts val="0"/>
              </a:spcAft>
              <a:buNone/>
              <a:defRPr sz="1200">
                <a:solidFill>
                  <a:schemeClr val="dk2"/>
                </a:solidFill>
                <a:latin typeface="Proxima Nova"/>
                <a:ea typeface="Proxima Nova"/>
                <a:cs typeface="Proxima Nova"/>
                <a:sym typeface="Proxima Nova"/>
              </a:defRPr>
            </a:lvl1pPr>
            <a:lvl2pPr lvl="1" rtl="0">
              <a:spcBef>
                <a:spcPts val="0"/>
              </a:spcBef>
              <a:spcAft>
                <a:spcPts val="0"/>
              </a:spcAft>
              <a:buNone/>
              <a:defRPr sz="1200">
                <a:solidFill>
                  <a:schemeClr val="dk2"/>
                </a:solidFill>
                <a:latin typeface="Proxima Nova"/>
                <a:ea typeface="Proxima Nova"/>
                <a:cs typeface="Proxima Nova"/>
                <a:sym typeface="Proxima Nova"/>
              </a:defRPr>
            </a:lvl2pPr>
            <a:lvl3pPr lvl="2" rtl="0">
              <a:spcBef>
                <a:spcPts val="0"/>
              </a:spcBef>
              <a:spcAft>
                <a:spcPts val="0"/>
              </a:spcAft>
              <a:buNone/>
              <a:defRPr sz="1200">
                <a:solidFill>
                  <a:schemeClr val="dk2"/>
                </a:solidFill>
                <a:latin typeface="Proxima Nova"/>
                <a:ea typeface="Proxima Nova"/>
                <a:cs typeface="Proxima Nova"/>
                <a:sym typeface="Proxima Nova"/>
              </a:defRPr>
            </a:lvl3pPr>
            <a:lvl4pPr lvl="3" rtl="0">
              <a:spcBef>
                <a:spcPts val="0"/>
              </a:spcBef>
              <a:spcAft>
                <a:spcPts val="0"/>
              </a:spcAft>
              <a:buNone/>
              <a:defRPr sz="1200">
                <a:solidFill>
                  <a:schemeClr val="dk2"/>
                </a:solidFill>
                <a:latin typeface="Proxima Nova"/>
                <a:ea typeface="Proxima Nova"/>
                <a:cs typeface="Proxima Nova"/>
                <a:sym typeface="Proxima Nova"/>
              </a:defRPr>
            </a:lvl4pPr>
            <a:lvl5pPr lvl="4" rtl="0">
              <a:spcBef>
                <a:spcPts val="0"/>
              </a:spcBef>
              <a:spcAft>
                <a:spcPts val="0"/>
              </a:spcAft>
              <a:buNone/>
              <a:defRPr sz="1200">
                <a:solidFill>
                  <a:schemeClr val="dk2"/>
                </a:solidFill>
                <a:latin typeface="Proxima Nova"/>
                <a:ea typeface="Proxima Nova"/>
                <a:cs typeface="Proxima Nova"/>
                <a:sym typeface="Proxima Nova"/>
              </a:defRPr>
            </a:lvl5pPr>
            <a:lvl6pPr lvl="5" rtl="0">
              <a:spcBef>
                <a:spcPts val="0"/>
              </a:spcBef>
              <a:spcAft>
                <a:spcPts val="0"/>
              </a:spcAft>
              <a:buNone/>
              <a:defRPr sz="1200">
                <a:solidFill>
                  <a:schemeClr val="dk2"/>
                </a:solidFill>
                <a:latin typeface="Proxima Nova"/>
                <a:ea typeface="Proxima Nova"/>
                <a:cs typeface="Proxima Nova"/>
                <a:sym typeface="Proxima Nova"/>
              </a:defRPr>
            </a:lvl6pPr>
            <a:lvl7pPr lvl="6" rtl="0">
              <a:spcBef>
                <a:spcPts val="0"/>
              </a:spcBef>
              <a:spcAft>
                <a:spcPts val="0"/>
              </a:spcAft>
              <a:buNone/>
              <a:defRPr sz="1200">
                <a:solidFill>
                  <a:schemeClr val="dk2"/>
                </a:solidFill>
                <a:latin typeface="Proxima Nova"/>
                <a:ea typeface="Proxima Nova"/>
                <a:cs typeface="Proxima Nova"/>
                <a:sym typeface="Proxima Nova"/>
              </a:defRPr>
            </a:lvl7pPr>
            <a:lvl8pPr lvl="7" rtl="0">
              <a:spcBef>
                <a:spcPts val="0"/>
              </a:spcBef>
              <a:spcAft>
                <a:spcPts val="0"/>
              </a:spcAft>
              <a:buNone/>
              <a:defRPr sz="1200">
                <a:solidFill>
                  <a:schemeClr val="dk2"/>
                </a:solidFill>
                <a:latin typeface="Proxima Nova"/>
                <a:ea typeface="Proxima Nova"/>
                <a:cs typeface="Proxima Nova"/>
                <a:sym typeface="Proxima Nova"/>
              </a:defRPr>
            </a:lvl8pPr>
            <a:lvl9pPr lvl="8" rtl="0">
              <a:spcBef>
                <a:spcPts val="0"/>
              </a:spcBef>
              <a:spcAft>
                <a:spcPts val="0"/>
              </a:spcAft>
              <a:buNone/>
              <a:defRPr sz="1200">
                <a:solidFill>
                  <a:schemeClr val="dk2"/>
                </a:solidFill>
                <a:latin typeface="Proxima Nova"/>
                <a:ea typeface="Proxima Nova"/>
                <a:cs typeface="Proxima Nova"/>
                <a:sym typeface="Proxima Nova"/>
              </a:defRPr>
            </a:lvl9pPr>
          </a:lstStyle>
          <a:p/>
        </p:txBody>
      </p:sp>
      <p:sp>
        <p:nvSpPr>
          <p:cNvPr id="95" name="Google Shape;95;p26"/>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96" name="Google Shape;96;p26"/>
          <p:cNvSpPr txBox="1"/>
          <p:nvPr>
            <p:ph idx="20"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line only">
  <p:cSld name="CUSTOM">
    <p:spTree>
      <p:nvGrpSpPr>
        <p:cNvPr id="97" name="Shape 97"/>
        <p:cNvGrpSpPr/>
        <p:nvPr/>
      </p:nvGrpSpPr>
      <p:grpSpPr>
        <a:xfrm>
          <a:off x="0" y="0"/>
          <a:ext cx="0" cy="0"/>
          <a:chOff x="0" y="0"/>
          <a:chExt cx="0" cy="0"/>
        </a:xfrm>
      </p:grpSpPr>
      <p:sp>
        <p:nvSpPr>
          <p:cNvPr id="98" name="Google Shape;98;p27"/>
          <p:cNvSpPr txBox="1"/>
          <p:nvPr>
            <p:ph type="title"/>
          </p:nvPr>
        </p:nvSpPr>
        <p:spPr>
          <a:xfrm>
            <a:off x="826650" y="1704884"/>
            <a:ext cx="7490700" cy="1063200"/>
          </a:xfrm>
          <a:prstGeom prst="rect">
            <a:avLst/>
          </a:prstGeom>
        </p:spPr>
        <p:txBody>
          <a:bodyPr anchorCtr="0" anchor="ctr" bIns="91425" lIns="91425" spcFirstLastPara="1" rIns="91425" wrap="square" tIns="91425"/>
          <a:lstStyle>
            <a:lvl1pPr lvl="0" rtl="0" algn="ct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9" name="Google Shape;99;p2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only">
  <p:cSld name="CUSTOM_1">
    <p:spTree>
      <p:nvGrpSpPr>
        <p:cNvPr id="100" name="Shape 100"/>
        <p:cNvGrpSpPr/>
        <p:nvPr/>
      </p:nvGrpSpPr>
      <p:grpSpPr>
        <a:xfrm>
          <a:off x="0" y="0"/>
          <a:ext cx="0" cy="0"/>
          <a:chOff x="0" y="0"/>
          <a:chExt cx="0" cy="0"/>
        </a:xfrm>
      </p:grpSpPr>
      <p:sp>
        <p:nvSpPr>
          <p:cNvPr id="101" name="Google Shape;101;p2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8"/>
          <p:cNvSpPr txBox="1"/>
          <p:nvPr>
            <p:ph idx="1" type="body"/>
          </p:nvPr>
        </p:nvSpPr>
        <p:spPr>
          <a:xfrm>
            <a:off x="826700" y="1233775"/>
            <a:ext cx="7490700" cy="32901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Font typeface="Overpass"/>
              <a:buChar char="●"/>
              <a:defRPr>
                <a:latin typeface="Overpass"/>
                <a:ea typeface="Overpass"/>
                <a:cs typeface="Overpass"/>
                <a:sym typeface="Overpass"/>
              </a:defRPr>
            </a:lvl1pPr>
            <a:lvl2pPr indent="-292100" lvl="1" marL="914400" rtl="0">
              <a:spcBef>
                <a:spcPts val="0"/>
              </a:spcBef>
              <a:spcAft>
                <a:spcPts val="0"/>
              </a:spcAft>
              <a:buSzPts val="1000"/>
              <a:buFont typeface="Overpass"/>
              <a:buChar char="○"/>
              <a:defRPr>
                <a:latin typeface="Overpass"/>
                <a:ea typeface="Overpass"/>
                <a:cs typeface="Overpass"/>
                <a:sym typeface="Overpass"/>
              </a:defRPr>
            </a:lvl2pPr>
            <a:lvl3pPr indent="-292100" lvl="2" marL="1371600" rtl="0">
              <a:spcBef>
                <a:spcPts val="0"/>
              </a:spcBef>
              <a:spcAft>
                <a:spcPts val="0"/>
              </a:spcAft>
              <a:buSzPts val="1000"/>
              <a:buFont typeface="Overpass"/>
              <a:buChar char="■"/>
              <a:defRPr>
                <a:latin typeface="Overpass"/>
                <a:ea typeface="Overpass"/>
                <a:cs typeface="Overpass"/>
                <a:sym typeface="Overpass"/>
              </a:defRPr>
            </a:lvl3pPr>
            <a:lvl4pPr indent="-292100" lvl="3" marL="1828800" rtl="0">
              <a:spcBef>
                <a:spcPts val="0"/>
              </a:spcBef>
              <a:spcAft>
                <a:spcPts val="0"/>
              </a:spcAft>
              <a:buSzPts val="1000"/>
              <a:buFont typeface="Overpass"/>
              <a:buChar char="●"/>
              <a:defRPr>
                <a:latin typeface="Overpass"/>
                <a:ea typeface="Overpass"/>
                <a:cs typeface="Overpass"/>
                <a:sym typeface="Overpass"/>
              </a:defRPr>
            </a:lvl4pPr>
            <a:lvl5pPr indent="-292100" lvl="4" marL="2286000" rtl="0">
              <a:spcBef>
                <a:spcPts val="0"/>
              </a:spcBef>
              <a:spcAft>
                <a:spcPts val="0"/>
              </a:spcAft>
              <a:buSzPts val="1000"/>
              <a:buFont typeface="Overpass"/>
              <a:buChar char="○"/>
              <a:defRPr>
                <a:latin typeface="Overpass"/>
                <a:ea typeface="Overpass"/>
                <a:cs typeface="Overpass"/>
                <a:sym typeface="Overpass"/>
              </a:defRPr>
            </a:lvl5pPr>
            <a:lvl6pPr indent="-292100" lvl="5" marL="2743200" rtl="0">
              <a:spcBef>
                <a:spcPts val="0"/>
              </a:spcBef>
              <a:spcAft>
                <a:spcPts val="0"/>
              </a:spcAft>
              <a:buSzPts val="1000"/>
              <a:buFont typeface="Overpass"/>
              <a:buChar char="■"/>
              <a:defRPr>
                <a:latin typeface="Overpass"/>
                <a:ea typeface="Overpass"/>
                <a:cs typeface="Overpass"/>
                <a:sym typeface="Overpass"/>
              </a:defRPr>
            </a:lvl6pPr>
            <a:lvl7pPr indent="-292100" lvl="6" marL="3200400" rtl="0">
              <a:spcBef>
                <a:spcPts val="0"/>
              </a:spcBef>
              <a:spcAft>
                <a:spcPts val="0"/>
              </a:spcAft>
              <a:buSzPts val="1000"/>
              <a:buFont typeface="Overpass"/>
              <a:buChar char="●"/>
              <a:defRPr>
                <a:latin typeface="Overpass"/>
                <a:ea typeface="Overpass"/>
                <a:cs typeface="Overpass"/>
                <a:sym typeface="Overpass"/>
              </a:defRPr>
            </a:lvl7pPr>
            <a:lvl8pPr indent="-292100" lvl="7" marL="3657600" rtl="0">
              <a:spcBef>
                <a:spcPts val="0"/>
              </a:spcBef>
              <a:spcAft>
                <a:spcPts val="0"/>
              </a:spcAft>
              <a:buSzPts val="1000"/>
              <a:buFont typeface="Overpass"/>
              <a:buChar char="○"/>
              <a:defRPr>
                <a:latin typeface="Overpass"/>
                <a:ea typeface="Overpass"/>
                <a:cs typeface="Overpass"/>
                <a:sym typeface="Overpass"/>
              </a:defRPr>
            </a:lvl8pPr>
            <a:lvl9pPr indent="-292100" lvl="8" marL="4114800" rtl="0">
              <a:spcBef>
                <a:spcPts val="0"/>
              </a:spcBef>
              <a:spcAft>
                <a:spcPts val="0"/>
              </a:spcAft>
              <a:buSzPts val="1000"/>
              <a:buFont typeface="Overpass"/>
              <a:buChar char="■"/>
              <a:defRPr>
                <a:latin typeface="Overpass"/>
                <a:ea typeface="Overpass"/>
                <a:cs typeface="Overpass"/>
                <a:sym typeface="Overpass"/>
              </a:defRPr>
            </a:lvl9pPr>
          </a:lstStyle>
          <a:p/>
        </p:txBody>
      </p:sp>
      <p:sp>
        <p:nvSpPr>
          <p:cNvPr id="103" name="Google Shape;103;p28"/>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Overpass"/>
              <a:buNone/>
              <a:defRPr>
                <a:latin typeface="Overpass"/>
                <a:ea typeface="Overpass"/>
                <a:cs typeface="Overpass"/>
                <a:sym typeface="Overpass"/>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graphic right">
  <p:cSld name="CUSTOM_1_1">
    <p:spTree>
      <p:nvGrpSpPr>
        <p:cNvPr id="104" name="Shape 104"/>
        <p:cNvGrpSpPr/>
        <p:nvPr/>
      </p:nvGrpSpPr>
      <p:grpSpPr>
        <a:xfrm>
          <a:off x="0" y="0"/>
          <a:ext cx="0" cy="0"/>
          <a:chOff x="0" y="0"/>
          <a:chExt cx="0" cy="0"/>
        </a:xfrm>
      </p:grpSpPr>
      <p:sp>
        <p:nvSpPr>
          <p:cNvPr id="105" name="Google Shape;105;p2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6" name="Google Shape;106;p29"/>
          <p:cNvSpPr txBox="1"/>
          <p:nvPr>
            <p:ph idx="1" type="body"/>
          </p:nvPr>
        </p:nvSpPr>
        <p:spPr>
          <a:xfrm>
            <a:off x="826700" y="1625925"/>
            <a:ext cx="3585000" cy="2644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07" name="Google Shape;107;p29"/>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08" name="Google Shape;108;p29"/>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left, text right">
  <p:cSld name="CUSTOM_1_1_1">
    <p:spTree>
      <p:nvGrpSpPr>
        <p:cNvPr id="109" name="Shape 109"/>
        <p:cNvGrpSpPr/>
        <p:nvPr/>
      </p:nvGrpSpPr>
      <p:grpSpPr>
        <a:xfrm>
          <a:off x="0" y="0"/>
          <a:ext cx="0" cy="0"/>
          <a:chOff x="0" y="0"/>
          <a:chExt cx="0" cy="0"/>
        </a:xfrm>
      </p:grpSpPr>
      <p:sp>
        <p:nvSpPr>
          <p:cNvPr id="110" name="Google Shape;110;p3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30"/>
          <p:cNvSpPr txBox="1"/>
          <p:nvPr>
            <p:ph idx="1" type="body"/>
          </p:nvPr>
        </p:nvSpPr>
        <p:spPr>
          <a:xfrm>
            <a:off x="4732350" y="1625925"/>
            <a:ext cx="3585000" cy="2644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12" name="Google Shape;112;p30"/>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13" name="Google Shape;113;p30"/>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graphics">
  <p:cSld name="CUSTOM_2">
    <p:spTree>
      <p:nvGrpSpPr>
        <p:cNvPr id="114" name="Shape 114"/>
        <p:cNvGrpSpPr/>
        <p:nvPr/>
      </p:nvGrpSpPr>
      <p:grpSpPr>
        <a:xfrm>
          <a:off x="0" y="0"/>
          <a:ext cx="0" cy="0"/>
          <a:chOff x="0" y="0"/>
          <a:chExt cx="0" cy="0"/>
        </a:xfrm>
      </p:grpSpPr>
      <p:sp>
        <p:nvSpPr>
          <p:cNvPr id="115" name="Google Shape;115;p3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31"/>
          <p:cNvSpPr txBox="1"/>
          <p:nvPr>
            <p:ph idx="1" type="subTitle"/>
          </p:nvPr>
        </p:nvSpPr>
        <p:spPr>
          <a:xfrm>
            <a:off x="4968475" y="2753153"/>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7" name="Google Shape;117;p31"/>
          <p:cNvSpPr txBox="1"/>
          <p:nvPr>
            <p:ph idx="2" type="body"/>
          </p:nvPr>
        </p:nvSpPr>
        <p:spPr>
          <a:xfrm>
            <a:off x="4968350" y="3138578"/>
            <a:ext cx="3348900" cy="13413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18" name="Google Shape;118;p31"/>
          <p:cNvSpPr txBox="1"/>
          <p:nvPr>
            <p:ph idx="3" type="subTitle"/>
          </p:nvPr>
        </p:nvSpPr>
        <p:spPr>
          <a:xfrm>
            <a:off x="826650" y="2753153"/>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19" name="Google Shape;119;p31"/>
          <p:cNvSpPr txBox="1"/>
          <p:nvPr>
            <p:ph idx="4" type="body"/>
          </p:nvPr>
        </p:nvSpPr>
        <p:spPr>
          <a:xfrm>
            <a:off x="826525" y="3138578"/>
            <a:ext cx="3348900" cy="13413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20" name="Google Shape;120;p31"/>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21" name="Google Shape;121;p31"/>
          <p:cNvSpPr txBox="1"/>
          <p:nvPr>
            <p:ph idx="5"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lumns, text">
  <p:cSld name="CUSTOM_2_1">
    <p:spTree>
      <p:nvGrpSpPr>
        <p:cNvPr id="122" name="Shape 122"/>
        <p:cNvGrpSpPr/>
        <p:nvPr/>
      </p:nvGrpSpPr>
      <p:grpSpPr>
        <a:xfrm>
          <a:off x="0" y="0"/>
          <a:ext cx="0" cy="0"/>
          <a:chOff x="0" y="0"/>
          <a:chExt cx="0" cy="0"/>
        </a:xfrm>
      </p:grpSpPr>
      <p:sp>
        <p:nvSpPr>
          <p:cNvPr id="123" name="Google Shape;123;p3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24" name="Google Shape;124;p32"/>
          <p:cNvSpPr txBox="1"/>
          <p:nvPr>
            <p:ph idx="1" type="subTitle"/>
          </p:nvPr>
        </p:nvSpPr>
        <p:spPr>
          <a:xfrm>
            <a:off x="4968475" y="1867647"/>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25" name="Google Shape;125;p32"/>
          <p:cNvSpPr txBox="1"/>
          <p:nvPr>
            <p:ph idx="2" type="body"/>
          </p:nvPr>
        </p:nvSpPr>
        <p:spPr>
          <a:xfrm>
            <a:off x="4968350" y="2367377"/>
            <a:ext cx="3348900" cy="20745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26" name="Google Shape;126;p32"/>
          <p:cNvSpPr txBox="1"/>
          <p:nvPr>
            <p:ph idx="3" type="subTitle"/>
          </p:nvPr>
        </p:nvSpPr>
        <p:spPr>
          <a:xfrm>
            <a:off x="826650" y="1867647"/>
            <a:ext cx="3348900" cy="4998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27" name="Google Shape;127;p32"/>
          <p:cNvSpPr txBox="1"/>
          <p:nvPr>
            <p:ph idx="4" type="body"/>
          </p:nvPr>
        </p:nvSpPr>
        <p:spPr>
          <a:xfrm>
            <a:off x="826525" y="2367377"/>
            <a:ext cx="3348900" cy="20745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28" name="Google Shape;128;p32"/>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29" name="Google Shape;129;p32"/>
          <p:cNvSpPr txBox="1"/>
          <p:nvPr>
            <p:ph idx="5"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graphics">
  <p:cSld name="CUSTOM_2_1_1">
    <p:spTree>
      <p:nvGrpSpPr>
        <p:cNvPr id="130" name="Shape 130"/>
        <p:cNvGrpSpPr/>
        <p:nvPr/>
      </p:nvGrpSpPr>
      <p:grpSpPr>
        <a:xfrm>
          <a:off x="0" y="0"/>
          <a:ext cx="0" cy="0"/>
          <a:chOff x="0" y="0"/>
          <a:chExt cx="0" cy="0"/>
        </a:xfrm>
      </p:grpSpPr>
      <p:sp>
        <p:nvSpPr>
          <p:cNvPr id="131" name="Google Shape;131;p33"/>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32" name="Google Shape;132;p33"/>
          <p:cNvSpPr txBox="1"/>
          <p:nvPr>
            <p:ph idx="1" type="subTitle"/>
          </p:nvPr>
        </p:nvSpPr>
        <p:spPr>
          <a:xfrm>
            <a:off x="826650"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3" name="Google Shape;133;p33"/>
          <p:cNvSpPr txBox="1"/>
          <p:nvPr>
            <p:ph idx="2" type="body"/>
          </p:nvPr>
        </p:nvSpPr>
        <p:spPr>
          <a:xfrm>
            <a:off x="826650"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34" name="Google Shape;134;p33"/>
          <p:cNvSpPr txBox="1"/>
          <p:nvPr>
            <p:ph idx="3" type="subTitle"/>
          </p:nvPr>
        </p:nvSpPr>
        <p:spPr>
          <a:xfrm>
            <a:off x="3467638"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5" name="Google Shape;135;p33"/>
          <p:cNvSpPr txBox="1"/>
          <p:nvPr>
            <p:ph idx="4" type="body"/>
          </p:nvPr>
        </p:nvSpPr>
        <p:spPr>
          <a:xfrm>
            <a:off x="3467638"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36" name="Google Shape;136;p33"/>
          <p:cNvSpPr txBox="1"/>
          <p:nvPr>
            <p:ph idx="5" type="subTitle"/>
          </p:nvPr>
        </p:nvSpPr>
        <p:spPr>
          <a:xfrm>
            <a:off x="6108738" y="2644932"/>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37" name="Google Shape;137;p33"/>
          <p:cNvSpPr txBox="1"/>
          <p:nvPr>
            <p:ph idx="6" type="body"/>
          </p:nvPr>
        </p:nvSpPr>
        <p:spPr>
          <a:xfrm>
            <a:off x="6108738" y="3110231"/>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38" name="Google Shape;138;p33"/>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39" name="Google Shape;139;p33"/>
          <p:cNvSpPr txBox="1"/>
          <p:nvPr>
            <p:ph idx="7"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7" name="Shape 17"/>
        <p:cNvGrpSpPr/>
        <p:nvPr/>
      </p:nvGrpSpPr>
      <p:grpSpPr>
        <a:xfrm>
          <a:off x="0" y="0"/>
          <a:ext cx="0" cy="0"/>
          <a:chOff x="0" y="0"/>
          <a:chExt cx="0" cy="0"/>
        </a:xfrm>
      </p:grpSpPr>
      <p:sp>
        <p:nvSpPr>
          <p:cNvPr id="18" name="Google Shape;18;p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19" name="Google Shape;19;p4"/>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0" name="Google Shape;20;p4"/>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21" name="Google Shape;21;p4"/>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hree columns, text">
  <p:cSld name="CUSTOM_2_1_1_1">
    <p:spTree>
      <p:nvGrpSpPr>
        <p:cNvPr id="140" name="Shape 140"/>
        <p:cNvGrpSpPr/>
        <p:nvPr/>
      </p:nvGrpSpPr>
      <p:grpSpPr>
        <a:xfrm>
          <a:off x="0" y="0"/>
          <a:ext cx="0" cy="0"/>
          <a:chOff x="0" y="0"/>
          <a:chExt cx="0" cy="0"/>
        </a:xfrm>
      </p:grpSpPr>
      <p:sp>
        <p:nvSpPr>
          <p:cNvPr id="141" name="Google Shape;141;p3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42" name="Google Shape;142;p34"/>
          <p:cNvSpPr txBox="1"/>
          <p:nvPr>
            <p:ph idx="1" type="subTitle"/>
          </p:nvPr>
        </p:nvSpPr>
        <p:spPr>
          <a:xfrm>
            <a:off x="826650"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3" name="Google Shape;143;p34"/>
          <p:cNvSpPr txBox="1"/>
          <p:nvPr>
            <p:ph idx="2" type="body"/>
          </p:nvPr>
        </p:nvSpPr>
        <p:spPr>
          <a:xfrm>
            <a:off x="826650"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44" name="Google Shape;144;p34"/>
          <p:cNvSpPr txBox="1"/>
          <p:nvPr>
            <p:ph idx="3" type="subTitle"/>
          </p:nvPr>
        </p:nvSpPr>
        <p:spPr>
          <a:xfrm>
            <a:off x="3467638"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5" name="Google Shape;145;p34"/>
          <p:cNvSpPr txBox="1"/>
          <p:nvPr>
            <p:ph idx="4" type="body"/>
          </p:nvPr>
        </p:nvSpPr>
        <p:spPr>
          <a:xfrm>
            <a:off x="3467638"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46" name="Google Shape;146;p34"/>
          <p:cNvSpPr txBox="1"/>
          <p:nvPr>
            <p:ph idx="5" type="subTitle"/>
          </p:nvPr>
        </p:nvSpPr>
        <p:spPr>
          <a:xfrm>
            <a:off x="6108738" y="1809825"/>
            <a:ext cx="2208600" cy="579600"/>
          </a:xfrm>
          <a:prstGeom prst="rect">
            <a:avLst/>
          </a:prstGeom>
        </p:spPr>
        <p:txBody>
          <a:bodyPr anchorCtr="0" anchor="b" bIns="91425" lIns="91425" spcFirstLastPara="1" rIns="91425" wrap="square" tIns="91425"/>
          <a:lstStyle>
            <a:lvl1pPr lvl="0" rtl="0" algn="ctr">
              <a:lnSpc>
                <a:spcPct val="100000"/>
              </a:lnSpc>
              <a:spcBef>
                <a:spcPts val="0"/>
              </a:spcBef>
              <a:spcAft>
                <a:spcPts val="0"/>
              </a:spcAft>
              <a:buNone/>
              <a:defRPr b="1"/>
            </a:lvl1pPr>
            <a:lvl2pPr lvl="1" rtl="0" algn="ctr">
              <a:lnSpc>
                <a:spcPct val="100000"/>
              </a:lnSpc>
              <a:spcBef>
                <a:spcPts val="0"/>
              </a:spcBef>
              <a:spcAft>
                <a:spcPts val="0"/>
              </a:spcAft>
              <a:buNone/>
              <a:defRPr b="1"/>
            </a:lvl2pPr>
            <a:lvl3pPr lvl="2" rtl="0" algn="ctr">
              <a:lnSpc>
                <a:spcPct val="100000"/>
              </a:lnSpc>
              <a:spcBef>
                <a:spcPts val="0"/>
              </a:spcBef>
              <a:spcAft>
                <a:spcPts val="0"/>
              </a:spcAft>
              <a:buNone/>
              <a:defRPr b="1"/>
            </a:lvl3pPr>
            <a:lvl4pPr lvl="3" rtl="0" algn="ctr">
              <a:lnSpc>
                <a:spcPct val="100000"/>
              </a:lnSpc>
              <a:spcBef>
                <a:spcPts val="0"/>
              </a:spcBef>
              <a:spcAft>
                <a:spcPts val="0"/>
              </a:spcAft>
              <a:buNone/>
              <a:defRPr b="1"/>
            </a:lvl4pPr>
            <a:lvl5pPr lvl="4" rtl="0" algn="ctr">
              <a:lnSpc>
                <a:spcPct val="100000"/>
              </a:lnSpc>
              <a:spcBef>
                <a:spcPts val="0"/>
              </a:spcBef>
              <a:spcAft>
                <a:spcPts val="0"/>
              </a:spcAft>
              <a:buNone/>
              <a:defRPr b="1"/>
            </a:lvl5pPr>
            <a:lvl6pPr lvl="5" rtl="0" algn="ctr">
              <a:lnSpc>
                <a:spcPct val="100000"/>
              </a:lnSpc>
              <a:spcBef>
                <a:spcPts val="0"/>
              </a:spcBef>
              <a:spcAft>
                <a:spcPts val="0"/>
              </a:spcAft>
              <a:buNone/>
              <a:defRPr b="1"/>
            </a:lvl6pPr>
            <a:lvl7pPr lvl="6" rtl="0" algn="ctr">
              <a:lnSpc>
                <a:spcPct val="100000"/>
              </a:lnSpc>
              <a:spcBef>
                <a:spcPts val="0"/>
              </a:spcBef>
              <a:spcAft>
                <a:spcPts val="0"/>
              </a:spcAft>
              <a:buNone/>
              <a:defRPr b="1"/>
            </a:lvl7pPr>
            <a:lvl8pPr lvl="7" rtl="0" algn="ctr">
              <a:lnSpc>
                <a:spcPct val="100000"/>
              </a:lnSpc>
              <a:spcBef>
                <a:spcPts val="0"/>
              </a:spcBef>
              <a:spcAft>
                <a:spcPts val="0"/>
              </a:spcAft>
              <a:buNone/>
              <a:defRPr b="1"/>
            </a:lvl8pPr>
            <a:lvl9pPr lvl="8" rtl="0" algn="ctr">
              <a:lnSpc>
                <a:spcPct val="100000"/>
              </a:lnSpc>
              <a:spcBef>
                <a:spcPts val="0"/>
              </a:spcBef>
              <a:spcAft>
                <a:spcPts val="0"/>
              </a:spcAft>
              <a:buNone/>
              <a:defRPr b="1"/>
            </a:lvl9pPr>
          </a:lstStyle>
          <a:p/>
        </p:txBody>
      </p:sp>
      <p:sp>
        <p:nvSpPr>
          <p:cNvPr id="147" name="Google Shape;147;p34"/>
          <p:cNvSpPr txBox="1"/>
          <p:nvPr>
            <p:ph idx="6" type="body"/>
          </p:nvPr>
        </p:nvSpPr>
        <p:spPr>
          <a:xfrm>
            <a:off x="6108738" y="2332275"/>
            <a:ext cx="2208600" cy="1217400"/>
          </a:xfrm>
          <a:prstGeom prst="rect">
            <a:avLst/>
          </a:prstGeom>
        </p:spPr>
        <p:txBody>
          <a:bodyPr anchorCtr="0" anchor="t" bIns="91425" lIns="91425" spcFirstLastPara="1" rIns="91425" wrap="square" tIns="91425"/>
          <a:lstStyle>
            <a:lvl1pPr indent="-304800" lvl="0" marL="457200" rtl="0" algn="ctr">
              <a:spcBef>
                <a:spcPts val="600"/>
              </a:spcBef>
              <a:spcAft>
                <a:spcPts val="0"/>
              </a:spcAft>
              <a:buSzPts val="1200"/>
              <a:buChar char="●"/>
              <a:defRPr sz="1200"/>
            </a:lvl1pPr>
            <a:lvl2pPr indent="-304800" lvl="1" marL="914400" rtl="0" algn="ctr">
              <a:spcBef>
                <a:spcPts val="480"/>
              </a:spcBef>
              <a:spcAft>
                <a:spcPts val="0"/>
              </a:spcAft>
              <a:buSzPts val="1200"/>
              <a:buChar char="○"/>
              <a:defRPr sz="1200"/>
            </a:lvl2pPr>
            <a:lvl3pPr indent="-304800" lvl="2" marL="1371600" rtl="0" algn="ctr">
              <a:spcBef>
                <a:spcPts val="480"/>
              </a:spcBef>
              <a:spcAft>
                <a:spcPts val="0"/>
              </a:spcAft>
              <a:buSzPts val="1200"/>
              <a:buChar char="■"/>
              <a:defRPr sz="1200"/>
            </a:lvl3pPr>
            <a:lvl4pPr indent="-304800" lvl="3" marL="1828800" rtl="0" algn="ctr">
              <a:spcBef>
                <a:spcPts val="360"/>
              </a:spcBef>
              <a:spcAft>
                <a:spcPts val="0"/>
              </a:spcAft>
              <a:buSzPts val="1200"/>
              <a:buChar char="●"/>
              <a:defRPr sz="1200"/>
            </a:lvl4pPr>
            <a:lvl5pPr indent="-304800" lvl="4" marL="2286000" rtl="0" algn="ctr">
              <a:spcBef>
                <a:spcPts val="360"/>
              </a:spcBef>
              <a:spcAft>
                <a:spcPts val="0"/>
              </a:spcAft>
              <a:buSzPts val="1200"/>
              <a:buChar char="○"/>
              <a:defRPr sz="1200"/>
            </a:lvl5pPr>
            <a:lvl6pPr indent="-304800" lvl="5" marL="2743200" rtl="0" algn="ctr">
              <a:spcBef>
                <a:spcPts val="360"/>
              </a:spcBef>
              <a:spcAft>
                <a:spcPts val="0"/>
              </a:spcAft>
              <a:buSzPts val="1200"/>
              <a:buChar char="■"/>
              <a:defRPr sz="1200"/>
            </a:lvl6pPr>
            <a:lvl7pPr indent="-304800" lvl="6" marL="3200400" rtl="0" algn="ctr">
              <a:spcBef>
                <a:spcPts val="360"/>
              </a:spcBef>
              <a:spcAft>
                <a:spcPts val="0"/>
              </a:spcAft>
              <a:buSzPts val="1200"/>
              <a:buChar char="●"/>
              <a:defRPr sz="1200"/>
            </a:lvl7pPr>
            <a:lvl8pPr indent="-304800" lvl="7" marL="3657600" rtl="0" algn="ctr">
              <a:spcBef>
                <a:spcPts val="360"/>
              </a:spcBef>
              <a:spcAft>
                <a:spcPts val="0"/>
              </a:spcAft>
              <a:buSzPts val="1200"/>
              <a:buChar char="○"/>
              <a:defRPr sz="1200"/>
            </a:lvl8pPr>
            <a:lvl9pPr indent="-304800" lvl="8" marL="4114800" rtl="0" algn="ctr">
              <a:spcBef>
                <a:spcPts val="360"/>
              </a:spcBef>
              <a:spcAft>
                <a:spcPts val="0"/>
              </a:spcAft>
              <a:buSzPts val="1200"/>
              <a:buChar char="■"/>
              <a:defRPr sz="1200"/>
            </a:lvl9pPr>
          </a:lstStyle>
          <a:p/>
        </p:txBody>
      </p:sp>
      <p:sp>
        <p:nvSpPr>
          <p:cNvPr id="148" name="Google Shape;148;p34"/>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49" name="Google Shape;149;p34"/>
          <p:cNvSpPr txBox="1"/>
          <p:nvPr>
            <p:ph idx="7"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graphic bottom">
  <p:cSld name="CUSTOM_3">
    <p:spTree>
      <p:nvGrpSpPr>
        <p:cNvPr id="150" name="Shape 150"/>
        <p:cNvGrpSpPr/>
        <p:nvPr/>
      </p:nvGrpSpPr>
      <p:grpSpPr>
        <a:xfrm>
          <a:off x="0" y="0"/>
          <a:ext cx="0" cy="0"/>
          <a:chOff x="0" y="0"/>
          <a:chExt cx="0" cy="0"/>
        </a:xfrm>
      </p:grpSpPr>
      <p:sp>
        <p:nvSpPr>
          <p:cNvPr id="151" name="Google Shape;151;p35"/>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2" name="Google Shape;152;p35"/>
          <p:cNvSpPr txBox="1"/>
          <p:nvPr>
            <p:ph idx="1" type="body"/>
          </p:nvPr>
        </p:nvSpPr>
        <p:spPr>
          <a:xfrm>
            <a:off x="826650" y="1554319"/>
            <a:ext cx="7490700" cy="393600"/>
          </a:xfrm>
          <a:prstGeom prst="rect">
            <a:avLst/>
          </a:prstGeom>
        </p:spPr>
        <p:txBody>
          <a:bodyPr anchorCtr="0" anchor="b"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53" name="Google Shape;153;p35"/>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54" name="Google Shape;154;p35"/>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graphic top, text bottom">
  <p:cSld name="CUSTOM_3_1">
    <p:spTree>
      <p:nvGrpSpPr>
        <p:cNvPr id="155" name="Shape 155"/>
        <p:cNvGrpSpPr/>
        <p:nvPr/>
      </p:nvGrpSpPr>
      <p:grpSpPr>
        <a:xfrm>
          <a:off x="0" y="0"/>
          <a:ext cx="0" cy="0"/>
          <a:chOff x="0" y="0"/>
          <a:chExt cx="0" cy="0"/>
        </a:xfrm>
      </p:grpSpPr>
      <p:sp>
        <p:nvSpPr>
          <p:cNvPr id="156" name="Google Shape;156;p36"/>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6"/>
          <p:cNvSpPr txBox="1"/>
          <p:nvPr>
            <p:ph idx="1" type="body"/>
          </p:nvPr>
        </p:nvSpPr>
        <p:spPr>
          <a:xfrm>
            <a:off x="826650" y="3909498"/>
            <a:ext cx="7490700" cy="393600"/>
          </a:xfrm>
          <a:prstGeom prst="rect">
            <a:avLst/>
          </a:prstGeom>
        </p:spPr>
        <p:txBody>
          <a:bodyPr anchorCtr="0" anchor="t"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58" name="Google Shape;158;p36"/>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59" name="Google Shape;159;p36"/>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op, logos bottom">
  <p:cSld name="CUSTOM_3_1_1">
    <p:bg>
      <p:bgPr>
        <a:blipFill>
          <a:blip r:embed="rId2">
            <a:alphaModFix/>
          </a:blip>
          <a:stretch>
            <a:fillRect/>
          </a:stretch>
        </a:blipFill>
      </p:bgPr>
    </p:bg>
    <p:spTree>
      <p:nvGrpSpPr>
        <p:cNvPr id="160" name="Shape 160"/>
        <p:cNvGrpSpPr/>
        <p:nvPr/>
      </p:nvGrpSpPr>
      <p:grpSpPr>
        <a:xfrm>
          <a:off x="0" y="0"/>
          <a:ext cx="0" cy="0"/>
          <a:chOff x="0" y="0"/>
          <a:chExt cx="0" cy="0"/>
        </a:xfrm>
      </p:grpSpPr>
      <p:sp>
        <p:nvSpPr>
          <p:cNvPr id="161" name="Google Shape;161;p37"/>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2" name="Google Shape;162;p37"/>
          <p:cNvSpPr txBox="1"/>
          <p:nvPr>
            <p:ph idx="1" type="body"/>
          </p:nvPr>
        </p:nvSpPr>
        <p:spPr>
          <a:xfrm>
            <a:off x="826650" y="1512056"/>
            <a:ext cx="7490700" cy="879300"/>
          </a:xfrm>
          <a:prstGeom prst="rect">
            <a:avLst/>
          </a:prstGeom>
        </p:spPr>
        <p:txBody>
          <a:bodyPr anchorCtr="0" anchor="b"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63" name="Google Shape;163;p37"/>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64" name="Google Shape;164;p37"/>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top, text bottom">
  <p:cSld name="CUSTOM_3_1_1_1">
    <p:bg>
      <p:bgPr>
        <a:blipFill>
          <a:blip r:embed="rId2">
            <a:alphaModFix/>
          </a:blip>
          <a:stretch>
            <a:fillRect/>
          </a:stretch>
        </a:blipFill>
      </p:bgPr>
    </p:bg>
    <p:spTree>
      <p:nvGrpSpPr>
        <p:cNvPr id="165" name="Shape 165"/>
        <p:cNvGrpSpPr/>
        <p:nvPr/>
      </p:nvGrpSpPr>
      <p:grpSpPr>
        <a:xfrm>
          <a:off x="0" y="0"/>
          <a:ext cx="0" cy="0"/>
          <a:chOff x="0" y="0"/>
          <a:chExt cx="0" cy="0"/>
        </a:xfrm>
      </p:grpSpPr>
      <p:sp>
        <p:nvSpPr>
          <p:cNvPr id="166" name="Google Shape;166;p3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38"/>
          <p:cNvSpPr txBox="1"/>
          <p:nvPr>
            <p:ph idx="1" type="body"/>
          </p:nvPr>
        </p:nvSpPr>
        <p:spPr>
          <a:xfrm>
            <a:off x="826650" y="3738063"/>
            <a:ext cx="7490700" cy="715800"/>
          </a:xfrm>
          <a:prstGeom prst="rect">
            <a:avLst/>
          </a:prstGeom>
        </p:spPr>
        <p:txBody>
          <a:bodyPr anchorCtr="0" anchor="t" bIns="91425" lIns="91425" spcFirstLastPara="1" rIns="91425" wrap="square" tIns="91425"/>
          <a:lstStyle>
            <a:lvl1pPr indent="-317500" lvl="0" marL="457200" rtl="0" algn="ctr">
              <a:spcBef>
                <a:spcPts val="600"/>
              </a:spcBef>
              <a:spcAft>
                <a:spcPts val="0"/>
              </a:spcAft>
              <a:buSzPts val="1400"/>
              <a:buChar char="●"/>
              <a:defRPr sz="1400"/>
            </a:lvl1pPr>
            <a:lvl2pPr indent="-317500" lvl="1" marL="914400" rtl="0" algn="ctr">
              <a:spcBef>
                <a:spcPts val="480"/>
              </a:spcBef>
              <a:spcAft>
                <a:spcPts val="0"/>
              </a:spcAft>
              <a:buSzPts val="1400"/>
              <a:buChar char="○"/>
              <a:defRPr sz="1400"/>
            </a:lvl2pPr>
            <a:lvl3pPr indent="-317500" lvl="2" marL="1371600" rtl="0" algn="ctr">
              <a:spcBef>
                <a:spcPts val="480"/>
              </a:spcBef>
              <a:spcAft>
                <a:spcPts val="0"/>
              </a:spcAft>
              <a:buSzPts val="1400"/>
              <a:buChar char="■"/>
              <a:defRPr sz="1400"/>
            </a:lvl3pPr>
            <a:lvl4pPr indent="-317500" lvl="3" marL="1828800" rtl="0" algn="ctr">
              <a:spcBef>
                <a:spcPts val="360"/>
              </a:spcBef>
              <a:spcAft>
                <a:spcPts val="0"/>
              </a:spcAft>
              <a:buSzPts val="1400"/>
              <a:buChar char="●"/>
              <a:defRPr sz="1400"/>
            </a:lvl4pPr>
            <a:lvl5pPr indent="-317500" lvl="4" marL="2286000" rtl="0" algn="ctr">
              <a:spcBef>
                <a:spcPts val="360"/>
              </a:spcBef>
              <a:spcAft>
                <a:spcPts val="0"/>
              </a:spcAft>
              <a:buSzPts val="1400"/>
              <a:buChar char="○"/>
              <a:defRPr sz="1400"/>
            </a:lvl5pPr>
            <a:lvl6pPr indent="-317500" lvl="5" marL="2743200" rtl="0" algn="ctr">
              <a:spcBef>
                <a:spcPts val="360"/>
              </a:spcBef>
              <a:spcAft>
                <a:spcPts val="0"/>
              </a:spcAft>
              <a:buSzPts val="1400"/>
              <a:buChar char="■"/>
              <a:defRPr sz="1400"/>
            </a:lvl6pPr>
            <a:lvl7pPr indent="-317500" lvl="6" marL="3200400" rtl="0" algn="ctr">
              <a:spcBef>
                <a:spcPts val="360"/>
              </a:spcBef>
              <a:spcAft>
                <a:spcPts val="0"/>
              </a:spcAft>
              <a:buSzPts val="1400"/>
              <a:buChar char="●"/>
              <a:defRPr sz="1400"/>
            </a:lvl7pPr>
            <a:lvl8pPr indent="-317500" lvl="7" marL="3657600" rtl="0" algn="ctr">
              <a:spcBef>
                <a:spcPts val="360"/>
              </a:spcBef>
              <a:spcAft>
                <a:spcPts val="0"/>
              </a:spcAft>
              <a:buSzPts val="1400"/>
              <a:buChar char="○"/>
              <a:defRPr sz="1400"/>
            </a:lvl8pPr>
            <a:lvl9pPr indent="-317500" lvl="8" marL="4114800" rtl="0" algn="ctr">
              <a:spcBef>
                <a:spcPts val="360"/>
              </a:spcBef>
              <a:spcAft>
                <a:spcPts val="0"/>
              </a:spcAft>
              <a:buSzPts val="1400"/>
              <a:buChar char="■"/>
              <a:defRPr sz="1400"/>
            </a:lvl9pPr>
          </a:lstStyle>
          <a:p/>
        </p:txBody>
      </p:sp>
      <p:sp>
        <p:nvSpPr>
          <p:cNvPr id="168" name="Google Shape;168;p38"/>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69" name="Google Shape;169;p38"/>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left, logos right">
  <p:cSld name="CUSTOM_3_1_1_1_1">
    <p:bg>
      <p:bgPr>
        <a:blipFill>
          <a:blip r:embed="rId2">
            <a:alphaModFix/>
          </a:blip>
          <a:stretch>
            <a:fillRect/>
          </a:stretch>
        </a:blipFill>
      </p:bgPr>
    </p:bg>
    <p:spTree>
      <p:nvGrpSpPr>
        <p:cNvPr id="170" name="Shape 170"/>
        <p:cNvGrpSpPr/>
        <p:nvPr/>
      </p:nvGrpSpPr>
      <p:grpSpPr>
        <a:xfrm>
          <a:off x="0" y="0"/>
          <a:ext cx="0" cy="0"/>
          <a:chOff x="0" y="0"/>
          <a:chExt cx="0" cy="0"/>
        </a:xfrm>
      </p:grpSpPr>
      <p:sp>
        <p:nvSpPr>
          <p:cNvPr id="171" name="Google Shape;171;p39"/>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p39"/>
          <p:cNvSpPr txBox="1"/>
          <p:nvPr>
            <p:ph idx="1" type="body"/>
          </p:nvPr>
        </p:nvSpPr>
        <p:spPr>
          <a:xfrm>
            <a:off x="826700" y="1625925"/>
            <a:ext cx="3585000" cy="25305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73" name="Google Shape;173;p39"/>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74" name="Google Shape;174;p39"/>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ogos left, text right">
  <p:cSld name="CUSTOM_3_1_1_1_1_1">
    <p:bg>
      <p:bgPr>
        <a:blipFill>
          <a:blip r:embed="rId2">
            <a:alphaModFix/>
          </a:blip>
          <a:stretch>
            <a:fillRect/>
          </a:stretch>
        </a:blipFill>
      </p:bgPr>
    </p:bg>
    <p:spTree>
      <p:nvGrpSpPr>
        <p:cNvPr id="175" name="Shape 175"/>
        <p:cNvGrpSpPr/>
        <p:nvPr/>
      </p:nvGrpSpPr>
      <p:grpSpPr>
        <a:xfrm>
          <a:off x="0" y="0"/>
          <a:ext cx="0" cy="0"/>
          <a:chOff x="0" y="0"/>
          <a:chExt cx="0" cy="0"/>
        </a:xfrm>
      </p:grpSpPr>
      <p:sp>
        <p:nvSpPr>
          <p:cNvPr id="176" name="Google Shape;176;p4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77" name="Google Shape;177;p40"/>
          <p:cNvSpPr txBox="1"/>
          <p:nvPr>
            <p:ph idx="1" type="body"/>
          </p:nvPr>
        </p:nvSpPr>
        <p:spPr>
          <a:xfrm>
            <a:off x="4732350" y="1625925"/>
            <a:ext cx="3585000" cy="2536800"/>
          </a:xfrm>
          <a:prstGeom prst="rect">
            <a:avLst/>
          </a:prstGeom>
        </p:spPr>
        <p:txBody>
          <a:bodyPr anchorCtr="0" anchor="t" bIns="91425" lIns="91425" spcFirstLastPara="1" rIns="91425" wrap="square" tIns="91425"/>
          <a:lstStyle>
            <a:lvl1pPr indent="-292100" lvl="0" marL="457200" rtl="0">
              <a:spcBef>
                <a:spcPts val="60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178" name="Google Shape;178;p40"/>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79" name="Google Shape;179;p40"/>
          <p:cNvSpPr txBox="1"/>
          <p:nvPr>
            <p:ph idx="2"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rofile left, text right">
  <p:cSld name="CUSTOM_3_1_1_1_1_1_1">
    <p:bg>
      <p:bgPr>
        <a:blipFill>
          <a:blip r:embed="rId2">
            <a:alphaModFix/>
          </a:blip>
          <a:stretch>
            <a:fillRect/>
          </a:stretch>
        </a:blipFill>
      </p:bgPr>
    </p:bg>
    <p:spTree>
      <p:nvGrpSpPr>
        <p:cNvPr id="180" name="Shape 180"/>
        <p:cNvGrpSpPr/>
        <p:nvPr/>
      </p:nvGrpSpPr>
      <p:grpSpPr>
        <a:xfrm>
          <a:off x="0" y="0"/>
          <a:ext cx="0" cy="0"/>
          <a:chOff x="0" y="0"/>
          <a:chExt cx="0" cy="0"/>
        </a:xfrm>
      </p:grpSpPr>
      <p:sp>
        <p:nvSpPr>
          <p:cNvPr id="181" name="Google Shape;181;p41"/>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82" name="Google Shape;182;p41"/>
          <p:cNvSpPr txBox="1"/>
          <p:nvPr>
            <p:ph idx="1" type="body"/>
          </p:nvPr>
        </p:nvSpPr>
        <p:spPr>
          <a:xfrm>
            <a:off x="4934725" y="2048925"/>
            <a:ext cx="3382500" cy="1955400"/>
          </a:xfrm>
          <a:prstGeom prst="rect">
            <a:avLst/>
          </a:prstGeom>
        </p:spPr>
        <p:txBody>
          <a:bodyPr anchorCtr="0" anchor="t" bIns="91425" lIns="91425" spcFirstLastPara="1" rIns="91425" wrap="square" tIns="91425"/>
          <a:lstStyle>
            <a:lvl1pPr indent="-304800" lvl="0" marL="457200" rtl="0">
              <a:spcBef>
                <a:spcPts val="60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183" name="Google Shape;183;p41"/>
          <p:cNvSpPr txBox="1"/>
          <p:nvPr>
            <p:ph idx="2" type="subTitle"/>
          </p:nvPr>
        </p:nvSpPr>
        <p:spPr>
          <a:xfrm>
            <a:off x="4943325" y="1834500"/>
            <a:ext cx="3382500" cy="328800"/>
          </a:xfrm>
          <a:prstGeom prst="rect">
            <a:avLst/>
          </a:prstGeom>
        </p:spPr>
        <p:txBody>
          <a:bodyPr anchorCtr="0" anchor="b" bIns="91425" lIns="91425" spcFirstLastPara="1" rIns="91425" wrap="square" tIns="91425"/>
          <a:lstStyle>
            <a:lvl1pPr lvl="0" rtl="0">
              <a:spcBef>
                <a:spcPts val="0"/>
              </a:spcBef>
              <a:spcAft>
                <a:spcPts val="0"/>
              </a:spcAft>
              <a:buNone/>
              <a:defRPr b="1"/>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184" name="Google Shape;184;p41"/>
          <p:cNvSpPr txBox="1"/>
          <p:nvPr>
            <p:ph idx="3" type="subTitle"/>
          </p:nvPr>
        </p:nvSpPr>
        <p:spPr>
          <a:xfrm>
            <a:off x="826650" y="2625314"/>
            <a:ext cx="3112800" cy="1328700"/>
          </a:xfrm>
          <a:prstGeom prst="rect">
            <a:avLst/>
          </a:prstGeom>
        </p:spPr>
        <p:txBody>
          <a:bodyPr anchorCtr="0" anchor="t" bIns="91425" lIns="91425" spcFirstLastPara="1" rIns="91425" wrap="square" tIns="91425"/>
          <a:lstStyle>
            <a:lvl1pPr lvl="0" rtl="0" algn="ctr">
              <a:spcBef>
                <a:spcPts val="0"/>
              </a:spcBef>
              <a:spcAft>
                <a:spcPts val="0"/>
              </a:spcAft>
              <a:buNone/>
              <a:defRPr b="1"/>
            </a:lvl1pPr>
            <a:lvl2pPr lvl="1" rtl="0">
              <a:spcBef>
                <a:spcPts val="600"/>
              </a:spcBef>
              <a:spcAft>
                <a:spcPts val="0"/>
              </a:spcAft>
              <a:buNone/>
              <a:defRPr b="1"/>
            </a:lvl2pPr>
            <a:lvl3pPr lvl="2" rtl="0">
              <a:spcBef>
                <a:spcPts val="600"/>
              </a:spcBef>
              <a:spcAft>
                <a:spcPts val="0"/>
              </a:spcAft>
              <a:buNone/>
              <a:defRPr b="1"/>
            </a:lvl3pPr>
            <a:lvl4pPr lvl="3" rtl="0">
              <a:spcBef>
                <a:spcPts val="600"/>
              </a:spcBef>
              <a:spcAft>
                <a:spcPts val="0"/>
              </a:spcAft>
              <a:buNone/>
              <a:defRPr b="1"/>
            </a:lvl4pPr>
            <a:lvl5pPr lvl="4" rtl="0">
              <a:spcBef>
                <a:spcPts val="600"/>
              </a:spcBef>
              <a:spcAft>
                <a:spcPts val="0"/>
              </a:spcAft>
              <a:buNone/>
              <a:defRPr b="1"/>
            </a:lvl5pPr>
            <a:lvl6pPr lvl="5" rtl="0">
              <a:spcBef>
                <a:spcPts val="600"/>
              </a:spcBef>
              <a:spcAft>
                <a:spcPts val="0"/>
              </a:spcAft>
              <a:buNone/>
              <a:defRPr b="1"/>
            </a:lvl6pPr>
            <a:lvl7pPr lvl="6" rtl="0">
              <a:spcBef>
                <a:spcPts val="600"/>
              </a:spcBef>
              <a:spcAft>
                <a:spcPts val="0"/>
              </a:spcAft>
              <a:buNone/>
              <a:defRPr b="1"/>
            </a:lvl7pPr>
            <a:lvl8pPr lvl="7" rtl="0">
              <a:spcBef>
                <a:spcPts val="600"/>
              </a:spcBef>
              <a:spcAft>
                <a:spcPts val="0"/>
              </a:spcAft>
              <a:buNone/>
              <a:defRPr b="1"/>
            </a:lvl8pPr>
            <a:lvl9pPr lvl="8" rtl="0">
              <a:spcBef>
                <a:spcPts val="600"/>
              </a:spcBef>
              <a:spcAft>
                <a:spcPts val="0"/>
              </a:spcAft>
              <a:buNone/>
              <a:defRPr b="1"/>
            </a:lvl9pPr>
          </a:lstStyle>
          <a:p/>
        </p:txBody>
      </p:sp>
      <p:sp>
        <p:nvSpPr>
          <p:cNvPr id="185" name="Google Shape;185;p41"/>
          <p:cNvSpPr txBox="1"/>
          <p:nvPr>
            <p:ph type="title"/>
          </p:nvPr>
        </p:nvSpPr>
        <p:spPr>
          <a:xfrm>
            <a:off x="826650" y="0"/>
            <a:ext cx="7490700" cy="1063200"/>
          </a:xfrm>
          <a:prstGeom prst="rect">
            <a:avLst/>
          </a:prstGeom>
        </p:spPr>
        <p:txBody>
          <a:bodyPr anchorCtr="0" anchor="b" bIns="91425" lIns="91425" spcFirstLastPara="1" rIns="91425" wrap="square" tIns="91425"/>
          <a:lstStyle>
            <a:lvl1pPr lvl="0" rtl="0">
              <a:spcBef>
                <a:spcPts val="0"/>
              </a:spcBef>
              <a:spcAft>
                <a:spcPts val="0"/>
              </a:spcAft>
              <a:buSzPts val="2800"/>
              <a:buFont typeface="Proxima Nova"/>
              <a:buNone/>
              <a:defRPr b="0">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b="0">
                <a:solidFill>
                  <a:schemeClr val="dk1"/>
                </a:solidFill>
                <a:latin typeface="Proxima Nova"/>
                <a:ea typeface="Proxima Nova"/>
                <a:cs typeface="Proxima Nova"/>
                <a:sym typeface="Proxima Nova"/>
              </a:defRPr>
            </a:lvl9pPr>
          </a:lstStyle>
          <a:p/>
        </p:txBody>
      </p:sp>
      <p:sp>
        <p:nvSpPr>
          <p:cNvPr id="186" name="Google Shape;186;p41"/>
          <p:cNvSpPr txBox="1"/>
          <p:nvPr>
            <p:ph idx="4" type="subTitle"/>
          </p:nvPr>
        </p:nvSpPr>
        <p:spPr>
          <a:xfrm>
            <a:off x="826650" y="929775"/>
            <a:ext cx="7490700" cy="328800"/>
          </a:xfrm>
          <a:prstGeom prst="rect">
            <a:avLst/>
          </a:prstGeom>
        </p:spPr>
        <p:txBody>
          <a:bodyPr anchorCtr="0" anchor="t" bIns="91425" lIns="91425" spcFirstLastPara="1" rIns="91425" wrap="square" tIns="91425"/>
          <a:lstStyle>
            <a:lvl1pPr lvl="0" rtl="0">
              <a:lnSpc>
                <a:spcPct val="100000"/>
              </a:lnSpc>
              <a:spcBef>
                <a:spcPts val="0"/>
              </a:spcBef>
              <a:spcAft>
                <a:spcPts val="0"/>
              </a:spcAft>
              <a:buNone/>
              <a:defRPr>
                <a:latin typeface="Proxima Nova"/>
                <a:ea typeface="Proxima Nova"/>
                <a:cs typeface="Proxima Nova"/>
                <a:sym typeface="Proxima Nova"/>
              </a:defRPr>
            </a:lvl1pPr>
            <a:lvl2pPr lvl="1" rtl="0">
              <a:lnSpc>
                <a:spcPct val="100000"/>
              </a:lnSpc>
              <a:spcBef>
                <a:spcPts val="0"/>
              </a:spcBef>
              <a:spcAft>
                <a:spcPts val="0"/>
              </a:spcAft>
              <a:buNone/>
              <a:defRPr>
                <a:latin typeface="Proxima Nova"/>
                <a:ea typeface="Proxima Nova"/>
                <a:cs typeface="Proxima Nova"/>
                <a:sym typeface="Proxima Nova"/>
              </a:defRPr>
            </a:lvl2pPr>
            <a:lvl3pPr lvl="2" rtl="0">
              <a:lnSpc>
                <a:spcPct val="100000"/>
              </a:lnSpc>
              <a:spcBef>
                <a:spcPts val="0"/>
              </a:spcBef>
              <a:spcAft>
                <a:spcPts val="0"/>
              </a:spcAft>
              <a:buNone/>
              <a:defRPr>
                <a:latin typeface="Proxima Nova"/>
                <a:ea typeface="Proxima Nova"/>
                <a:cs typeface="Proxima Nova"/>
                <a:sym typeface="Proxima Nova"/>
              </a:defRPr>
            </a:lvl3pPr>
            <a:lvl4pPr lvl="3" rtl="0">
              <a:lnSpc>
                <a:spcPct val="100000"/>
              </a:lnSpc>
              <a:spcBef>
                <a:spcPts val="0"/>
              </a:spcBef>
              <a:spcAft>
                <a:spcPts val="0"/>
              </a:spcAft>
              <a:buNone/>
              <a:defRPr>
                <a:latin typeface="Proxima Nova"/>
                <a:ea typeface="Proxima Nova"/>
                <a:cs typeface="Proxima Nova"/>
                <a:sym typeface="Proxima Nova"/>
              </a:defRPr>
            </a:lvl4pPr>
            <a:lvl5pPr lvl="4" rtl="0">
              <a:lnSpc>
                <a:spcPct val="100000"/>
              </a:lnSpc>
              <a:spcBef>
                <a:spcPts val="0"/>
              </a:spcBef>
              <a:spcAft>
                <a:spcPts val="0"/>
              </a:spcAft>
              <a:buNone/>
              <a:defRPr>
                <a:latin typeface="Proxima Nova"/>
                <a:ea typeface="Proxima Nova"/>
                <a:cs typeface="Proxima Nova"/>
                <a:sym typeface="Proxima Nova"/>
              </a:defRPr>
            </a:lvl5pPr>
            <a:lvl6pPr lvl="5" rtl="0">
              <a:lnSpc>
                <a:spcPct val="100000"/>
              </a:lnSpc>
              <a:spcBef>
                <a:spcPts val="0"/>
              </a:spcBef>
              <a:spcAft>
                <a:spcPts val="0"/>
              </a:spcAft>
              <a:buNone/>
              <a:defRPr>
                <a:latin typeface="Proxima Nova"/>
                <a:ea typeface="Proxima Nova"/>
                <a:cs typeface="Proxima Nova"/>
                <a:sym typeface="Proxima Nova"/>
              </a:defRPr>
            </a:lvl6pPr>
            <a:lvl7pPr lvl="6" rtl="0">
              <a:lnSpc>
                <a:spcPct val="100000"/>
              </a:lnSpc>
              <a:spcBef>
                <a:spcPts val="0"/>
              </a:spcBef>
              <a:spcAft>
                <a:spcPts val="0"/>
              </a:spcAft>
              <a:buNone/>
              <a:defRPr>
                <a:latin typeface="Proxima Nova"/>
                <a:ea typeface="Proxima Nova"/>
                <a:cs typeface="Proxima Nova"/>
                <a:sym typeface="Proxima Nova"/>
              </a:defRPr>
            </a:lvl7pPr>
            <a:lvl8pPr lvl="7" rtl="0">
              <a:lnSpc>
                <a:spcPct val="100000"/>
              </a:lnSpc>
              <a:spcBef>
                <a:spcPts val="0"/>
              </a:spcBef>
              <a:spcAft>
                <a:spcPts val="0"/>
              </a:spcAft>
              <a:buNone/>
              <a:defRPr>
                <a:latin typeface="Proxima Nova"/>
                <a:ea typeface="Proxima Nova"/>
                <a:cs typeface="Proxima Nova"/>
                <a:sym typeface="Proxima Nova"/>
              </a:defRPr>
            </a:lvl8pPr>
            <a:lvl9pPr lvl="8" rtl="0">
              <a:lnSpc>
                <a:spcPct val="100000"/>
              </a:lnSpc>
              <a:spcBef>
                <a:spcPts val="0"/>
              </a:spcBef>
              <a:spcAft>
                <a:spcPts val="0"/>
              </a:spcAft>
              <a:buNone/>
              <a:defRPr>
                <a:latin typeface="Proxima Nova"/>
                <a:ea typeface="Proxima Nova"/>
                <a:cs typeface="Proxima Nova"/>
                <a:sym typeface="Proxima Nova"/>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spTree>
      <p:nvGrpSpPr>
        <p:cNvPr id="189" name="Shape 189"/>
        <p:cNvGrpSpPr/>
        <p:nvPr/>
      </p:nvGrpSpPr>
      <p:grpSpPr>
        <a:xfrm>
          <a:off x="0" y="0"/>
          <a:ext cx="0" cy="0"/>
          <a:chOff x="0" y="0"/>
          <a:chExt cx="0" cy="0"/>
        </a:xfrm>
      </p:grpSpPr>
      <p:sp>
        <p:nvSpPr>
          <p:cNvPr id="190" name="Google Shape;190;p43"/>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191" name="Google Shape;191;p43"/>
          <p:cNvPicPr preferRelativeResize="0"/>
          <p:nvPr/>
        </p:nvPicPr>
        <p:blipFill>
          <a:blip r:embed="rId2">
            <a:alphaModFix/>
          </a:blip>
          <a:stretch>
            <a:fillRect/>
          </a:stretch>
        </p:blipFill>
        <p:spPr>
          <a:xfrm>
            <a:off x="1921550" y="3260550"/>
            <a:ext cx="317419" cy="317419"/>
          </a:xfrm>
          <a:prstGeom prst="rect">
            <a:avLst/>
          </a:prstGeom>
          <a:noFill/>
          <a:ln>
            <a:noFill/>
          </a:ln>
        </p:spPr>
      </p:pic>
      <p:pic>
        <p:nvPicPr>
          <p:cNvPr descr="social_linkedin-01.png" id="192" name="Google Shape;192;p43"/>
          <p:cNvPicPr preferRelativeResize="0"/>
          <p:nvPr/>
        </p:nvPicPr>
        <p:blipFill>
          <a:blip r:embed="rId3">
            <a:alphaModFix/>
          </a:blip>
          <a:stretch>
            <a:fillRect/>
          </a:stretch>
        </p:blipFill>
        <p:spPr>
          <a:xfrm>
            <a:off x="1921550" y="3728719"/>
            <a:ext cx="317419" cy="317419"/>
          </a:xfrm>
          <a:prstGeom prst="rect">
            <a:avLst/>
          </a:prstGeom>
          <a:noFill/>
          <a:ln>
            <a:noFill/>
          </a:ln>
        </p:spPr>
      </p:pic>
      <p:pic>
        <p:nvPicPr>
          <p:cNvPr descr="social_youtube-01.png" id="193" name="Google Shape;193;p43"/>
          <p:cNvPicPr preferRelativeResize="0"/>
          <p:nvPr/>
        </p:nvPicPr>
        <p:blipFill>
          <a:blip r:embed="rId4">
            <a:alphaModFix/>
          </a:blip>
          <a:stretch>
            <a:fillRect/>
          </a:stretch>
        </p:blipFill>
        <p:spPr>
          <a:xfrm>
            <a:off x="1921550" y="4196888"/>
            <a:ext cx="317419" cy="317419"/>
          </a:xfrm>
          <a:prstGeom prst="rect">
            <a:avLst/>
          </a:prstGeom>
          <a:noFill/>
          <a:ln>
            <a:noFill/>
          </a:ln>
        </p:spPr>
      </p:pic>
      <p:pic>
        <p:nvPicPr>
          <p:cNvPr descr="social_facebook-01.png" id="194" name="Google Shape;194;p43"/>
          <p:cNvPicPr preferRelativeResize="0"/>
          <p:nvPr/>
        </p:nvPicPr>
        <p:blipFill>
          <a:blip r:embed="rId5">
            <a:alphaModFix/>
          </a:blip>
          <a:stretch>
            <a:fillRect/>
          </a:stretch>
        </p:blipFill>
        <p:spPr>
          <a:xfrm>
            <a:off x="4722125" y="3260550"/>
            <a:ext cx="317419" cy="317419"/>
          </a:xfrm>
          <a:prstGeom prst="rect">
            <a:avLst/>
          </a:prstGeom>
          <a:noFill/>
          <a:ln>
            <a:noFill/>
          </a:ln>
        </p:spPr>
      </p:pic>
      <p:pic>
        <p:nvPicPr>
          <p:cNvPr descr="social_twitter-01.png" id="195" name="Google Shape;195;p43"/>
          <p:cNvPicPr preferRelativeResize="0"/>
          <p:nvPr/>
        </p:nvPicPr>
        <p:blipFill>
          <a:blip r:embed="rId6">
            <a:alphaModFix/>
          </a:blip>
          <a:stretch>
            <a:fillRect/>
          </a:stretch>
        </p:blipFill>
        <p:spPr>
          <a:xfrm>
            <a:off x="4722125" y="3728719"/>
            <a:ext cx="317419" cy="317419"/>
          </a:xfrm>
          <a:prstGeom prst="rect">
            <a:avLst/>
          </a:prstGeom>
          <a:noFill/>
          <a:ln>
            <a:noFill/>
          </a:ln>
        </p:spPr>
      </p:pic>
      <p:sp>
        <p:nvSpPr>
          <p:cNvPr id="196" name="Google Shape;196;p43"/>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197" name="Google Shape;197;p43"/>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198" name="Google Shape;198;p43"/>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199" name="Google Shape;199;p43"/>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200" name="Google Shape;200;p43"/>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201" name="Shape 201"/>
        <p:cNvGrpSpPr/>
        <p:nvPr/>
      </p:nvGrpSpPr>
      <p:grpSpPr>
        <a:xfrm>
          <a:off x="0" y="0"/>
          <a:ext cx="0" cy="0"/>
          <a:chOff x="0" y="0"/>
          <a:chExt cx="0" cy="0"/>
        </a:xfrm>
      </p:grpSpPr>
      <p:sp>
        <p:nvSpPr>
          <p:cNvPr id="202" name="Google Shape;202;p44"/>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203" name="Google Shape;203;p44"/>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204" name="Google Shape;204;p44"/>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205" name="Google Shape;205;p44"/>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206" name="Google Shape;206;p44"/>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207" name="Google Shape;207;p44"/>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208" name="Google Shape;208;p44"/>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209" name="Google Shape;209;p44"/>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210" name="Google Shape;210;p44"/>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211" name="Google Shape;211;p44"/>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212" name="Google Shape;212;p44"/>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2" name="Shape 22"/>
        <p:cNvGrpSpPr/>
        <p:nvPr/>
      </p:nvGrpSpPr>
      <p:grpSpPr>
        <a:xfrm>
          <a:off x="0" y="0"/>
          <a:ext cx="0" cy="0"/>
          <a:chOff x="0" y="0"/>
          <a:chExt cx="0" cy="0"/>
        </a:xfrm>
      </p:grpSpPr>
      <p:sp>
        <p:nvSpPr>
          <p:cNvPr id="23" name="Google Shape;23;p5"/>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24" name="Google Shape;24;p5"/>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213" name="Shape 213"/>
        <p:cNvGrpSpPr/>
        <p:nvPr/>
      </p:nvGrpSpPr>
      <p:grpSpPr>
        <a:xfrm>
          <a:off x="0" y="0"/>
          <a:ext cx="0" cy="0"/>
          <a:chOff x="0" y="0"/>
          <a:chExt cx="0" cy="0"/>
        </a:xfrm>
      </p:grpSpPr>
      <p:sp>
        <p:nvSpPr>
          <p:cNvPr id="214" name="Google Shape;214;p45"/>
          <p:cNvSpPr txBox="1"/>
          <p:nvPr>
            <p:ph type="title"/>
          </p:nvPr>
        </p:nvSpPr>
        <p:spPr>
          <a:xfrm>
            <a:off x="1786275" y="1895025"/>
            <a:ext cx="5938800" cy="12147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b="1" sz="4000">
                <a:solidFill>
                  <a:srgbClr val="FFFFFF"/>
                </a:solidFill>
                <a:latin typeface="Proxima Nova"/>
                <a:ea typeface="Proxima Nova"/>
                <a:cs typeface="Proxima Nova"/>
                <a:sym typeface="Proxima Nova"/>
              </a:defRPr>
            </a:lvl1pPr>
            <a:lvl2pPr lvl="1" rtl="0">
              <a:spcBef>
                <a:spcPts val="0"/>
              </a:spcBef>
              <a:spcAft>
                <a:spcPts val="0"/>
              </a:spcAft>
              <a:buNone/>
              <a:defRPr b="1">
                <a:latin typeface="Proxima Nova"/>
                <a:ea typeface="Proxima Nova"/>
                <a:cs typeface="Proxima Nova"/>
                <a:sym typeface="Proxima Nova"/>
              </a:defRPr>
            </a:lvl2pPr>
            <a:lvl3pPr lvl="2" rtl="0">
              <a:spcBef>
                <a:spcPts val="0"/>
              </a:spcBef>
              <a:spcAft>
                <a:spcPts val="0"/>
              </a:spcAft>
              <a:buNone/>
              <a:defRPr b="1">
                <a:latin typeface="Proxima Nova"/>
                <a:ea typeface="Proxima Nova"/>
                <a:cs typeface="Proxima Nova"/>
                <a:sym typeface="Proxima Nova"/>
              </a:defRPr>
            </a:lvl3pPr>
            <a:lvl4pPr lvl="3" rtl="0">
              <a:spcBef>
                <a:spcPts val="0"/>
              </a:spcBef>
              <a:spcAft>
                <a:spcPts val="0"/>
              </a:spcAft>
              <a:buNone/>
              <a:defRPr b="1">
                <a:latin typeface="Proxima Nova"/>
                <a:ea typeface="Proxima Nova"/>
                <a:cs typeface="Proxima Nova"/>
                <a:sym typeface="Proxima Nova"/>
              </a:defRPr>
            </a:lvl4pPr>
            <a:lvl5pPr lvl="4" rtl="0">
              <a:spcBef>
                <a:spcPts val="0"/>
              </a:spcBef>
              <a:spcAft>
                <a:spcPts val="0"/>
              </a:spcAft>
              <a:buNone/>
              <a:defRPr b="1">
                <a:latin typeface="Proxima Nova"/>
                <a:ea typeface="Proxima Nova"/>
                <a:cs typeface="Proxima Nova"/>
                <a:sym typeface="Proxima Nova"/>
              </a:defRPr>
            </a:lvl5pPr>
            <a:lvl6pPr lvl="5" rtl="0">
              <a:spcBef>
                <a:spcPts val="0"/>
              </a:spcBef>
              <a:spcAft>
                <a:spcPts val="0"/>
              </a:spcAft>
              <a:buNone/>
              <a:defRPr b="1">
                <a:latin typeface="Proxima Nova"/>
                <a:ea typeface="Proxima Nova"/>
                <a:cs typeface="Proxima Nova"/>
                <a:sym typeface="Proxima Nova"/>
              </a:defRPr>
            </a:lvl6pPr>
            <a:lvl7pPr lvl="6" rtl="0">
              <a:spcBef>
                <a:spcPts val="0"/>
              </a:spcBef>
              <a:spcAft>
                <a:spcPts val="0"/>
              </a:spcAft>
              <a:buNone/>
              <a:defRPr b="1">
                <a:latin typeface="Proxima Nova"/>
                <a:ea typeface="Proxima Nova"/>
                <a:cs typeface="Proxima Nova"/>
                <a:sym typeface="Proxima Nova"/>
              </a:defRPr>
            </a:lvl7pPr>
            <a:lvl8pPr lvl="7" rtl="0">
              <a:spcBef>
                <a:spcPts val="0"/>
              </a:spcBef>
              <a:spcAft>
                <a:spcPts val="0"/>
              </a:spcAft>
              <a:buNone/>
              <a:defRPr b="1">
                <a:latin typeface="Proxima Nova"/>
                <a:ea typeface="Proxima Nova"/>
                <a:cs typeface="Proxima Nova"/>
                <a:sym typeface="Proxima Nova"/>
              </a:defRPr>
            </a:lvl8pPr>
            <a:lvl9pPr lvl="8" rtl="0">
              <a:spcBef>
                <a:spcPts val="0"/>
              </a:spcBef>
              <a:spcAft>
                <a:spcPts val="0"/>
              </a:spcAft>
              <a:buNone/>
              <a:defRPr b="1">
                <a:latin typeface="Proxima Nova"/>
                <a:ea typeface="Proxima Nova"/>
                <a:cs typeface="Proxima Nova"/>
                <a:sym typeface="Proxima Nova"/>
              </a:defRPr>
            </a:lvl9pPr>
          </a:lstStyle>
          <a:p/>
        </p:txBody>
      </p:sp>
      <p:pic>
        <p:nvPicPr>
          <p:cNvPr descr="social_google-01.png" id="215" name="Google Shape;215;p45"/>
          <p:cNvPicPr preferRelativeResize="0"/>
          <p:nvPr/>
        </p:nvPicPr>
        <p:blipFill>
          <a:blip r:embed="rId3">
            <a:alphaModFix/>
          </a:blip>
          <a:stretch>
            <a:fillRect/>
          </a:stretch>
        </p:blipFill>
        <p:spPr>
          <a:xfrm>
            <a:off x="1921550" y="3260550"/>
            <a:ext cx="317419" cy="317419"/>
          </a:xfrm>
          <a:prstGeom prst="rect">
            <a:avLst/>
          </a:prstGeom>
          <a:noFill/>
          <a:ln>
            <a:noFill/>
          </a:ln>
        </p:spPr>
      </p:pic>
      <p:pic>
        <p:nvPicPr>
          <p:cNvPr descr="social_linkedin-01.png" id="216" name="Google Shape;216;p45"/>
          <p:cNvPicPr preferRelativeResize="0"/>
          <p:nvPr/>
        </p:nvPicPr>
        <p:blipFill>
          <a:blip r:embed="rId4">
            <a:alphaModFix/>
          </a:blip>
          <a:stretch>
            <a:fillRect/>
          </a:stretch>
        </p:blipFill>
        <p:spPr>
          <a:xfrm>
            <a:off x="1921550" y="3728719"/>
            <a:ext cx="317419" cy="317419"/>
          </a:xfrm>
          <a:prstGeom prst="rect">
            <a:avLst/>
          </a:prstGeom>
          <a:noFill/>
          <a:ln>
            <a:noFill/>
          </a:ln>
        </p:spPr>
      </p:pic>
      <p:pic>
        <p:nvPicPr>
          <p:cNvPr descr="social_youtube-01.png" id="217" name="Google Shape;217;p45"/>
          <p:cNvPicPr preferRelativeResize="0"/>
          <p:nvPr/>
        </p:nvPicPr>
        <p:blipFill>
          <a:blip r:embed="rId5">
            <a:alphaModFix/>
          </a:blip>
          <a:stretch>
            <a:fillRect/>
          </a:stretch>
        </p:blipFill>
        <p:spPr>
          <a:xfrm>
            <a:off x="1921550" y="4196888"/>
            <a:ext cx="317419" cy="317419"/>
          </a:xfrm>
          <a:prstGeom prst="rect">
            <a:avLst/>
          </a:prstGeom>
          <a:noFill/>
          <a:ln>
            <a:noFill/>
          </a:ln>
        </p:spPr>
      </p:pic>
      <p:pic>
        <p:nvPicPr>
          <p:cNvPr descr="social_facebook-01.png" id="218" name="Google Shape;218;p45"/>
          <p:cNvPicPr preferRelativeResize="0"/>
          <p:nvPr/>
        </p:nvPicPr>
        <p:blipFill>
          <a:blip r:embed="rId6">
            <a:alphaModFix/>
          </a:blip>
          <a:stretch>
            <a:fillRect/>
          </a:stretch>
        </p:blipFill>
        <p:spPr>
          <a:xfrm>
            <a:off x="4722125" y="3260550"/>
            <a:ext cx="317419" cy="317419"/>
          </a:xfrm>
          <a:prstGeom prst="rect">
            <a:avLst/>
          </a:prstGeom>
          <a:noFill/>
          <a:ln>
            <a:noFill/>
          </a:ln>
        </p:spPr>
      </p:pic>
      <p:pic>
        <p:nvPicPr>
          <p:cNvPr descr="social_twitter-01.png" id="219" name="Google Shape;219;p45"/>
          <p:cNvPicPr preferRelativeResize="0"/>
          <p:nvPr/>
        </p:nvPicPr>
        <p:blipFill>
          <a:blip r:embed="rId7">
            <a:alphaModFix/>
          </a:blip>
          <a:stretch>
            <a:fillRect/>
          </a:stretch>
        </p:blipFill>
        <p:spPr>
          <a:xfrm>
            <a:off x="4722125" y="3728719"/>
            <a:ext cx="317419" cy="317419"/>
          </a:xfrm>
          <a:prstGeom prst="rect">
            <a:avLst/>
          </a:prstGeom>
          <a:noFill/>
          <a:ln>
            <a:noFill/>
          </a:ln>
        </p:spPr>
      </p:pic>
      <p:sp>
        <p:nvSpPr>
          <p:cNvPr id="220" name="Google Shape;220;p45"/>
          <p:cNvSpPr txBox="1"/>
          <p:nvPr>
            <p:ph idx="1" type="subTitle"/>
          </p:nvPr>
        </p:nvSpPr>
        <p:spPr>
          <a:xfrm>
            <a:off x="2276725"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221" name="Google Shape;221;p45"/>
          <p:cNvSpPr txBox="1"/>
          <p:nvPr>
            <p:ph idx="2" type="subTitle"/>
          </p:nvPr>
        </p:nvSpPr>
        <p:spPr>
          <a:xfrm>
            <a:off x="2276725"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222" name="Google Shape;222;p45"/>
          <p:cNvSpPr txBox="1"/>
          <p:nvPr>
            <p:ph idx="3" type="subTitle"/>
          </p:nvPr>
        </p:nvSpPr>
        <p:spPr>
          <a:xfrm>
            <a:off x="2276725" y="419687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223" name="Google Shape;223;p45"/>
          <p:cNvSpPr txBox="1"/>
          <p:nvPr>
            <p:ph idx="4" type="subTitle"/>
          </p:nvPr>
        </p:nvSpPr>
        <p:spPr>
          <a:xfrm>
            <a:off x="5069150" y="3264788"/>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
        <p:nvSpPr>
          <p:cNvPr id="224" name="Google Shape;224;p45"/>
          <p:cNvSpPr txBox="1"/>
          <p:nvPr>
            <p:ph idx="5" type="subTitle"/>
          </p:nvPr>
        </p:nvSpPr>
        <p:spPr>
          <a:xfrm>
            <a:off x="5069150" y="3732403"/>
            <a:ext cx="2378700" cy="309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100">
                <a:solidFill>
                  <a:srgbClr val="FFFFFF"/>
                </a:solidFill>
                <a:latin typeface="Proxima Nova"/>
                <a:ea typeface="Proxima Nova"/>
                <a:cs typeface="Proxima Nova"/>
                <a:sym typeface="Proxima Nova"/>
              </a:defRPr>
            </a:lvl1pPr>
            <a:lvl2pPr lvl="1" rtl="0">
              <a:spcBef>
                <a:spcPts val="0"/>
              </a:spcBef>
              <a:spcAft>
                <a:spcPts val="0"/>
              </a:spcAft>
              <a:buNone/>
              <a:defRPr sz="1100">
                <a:latin typeface="Proxima Nova"/>
                <a:ea typeface="Proxima Nova"/>
                <a:cs typeface="Proxima Nova"/>
                <a:sym typeface="Proxima Nova"/>
              </a:defRPr>
            </a:lvl2pPr>
            <a:lvl3pPr lvl="2" rtl="0">
              <a:spcBef>
                <a:spcPts val="0"/>
              </a:spcBef>
              <a:spcAft>
                <a:spcPts val="0"/>
              </a:spcAft>
              <a:buNone/>
              <a:defRPr sz="1100">
                <a:latin typeface="Proxima Nova"/>
                <a:ea typeface="Proxima Nova"/>
                <a:cs typeface="Proxima Nova"/>
                <a:sym typeface="Proxima Nova"/>
              </a:defRPr>
            </a:lvl3pPr>
            <a:lvl4pPr lvl="3" rtl="0">
              <a:spcBef>
                <a:spcPts val="0"/>
              </a:spcBef>
              <a:spcAft>
                <a:spcPts val="0"/>
              </a:spcAft>
              <a:buNone/>
              <a:defRPr sz="1100">
                <a:latin typeface="Proxima Nova"/>
                <a:ea typeface="Proxima Nova"/>
                <a:cs typeface="Proxima Nova"/>
                <a:sym typeface="Proxima Nova"/>
              </a:defRPr>
            </a:lvl4pPr>
            <a:lvl5pPr lvl="4" rtl="0">
              <a:spcBef>
                <a:spcPts val="0"/>
              </a:spcBef>
              <a:spcAft>
                <a:spcPts val="0"/>
              </a:spcAft>
              <a:buNone/>
              <a:defRPr sz="1100">
                <a:latin typeface="Proxima Nova"/>
                <a:ea typeface="Proxima Nova"/>
                <a:cs typeface="Proxima Nova"/>
                <a:sym typeface="Proxima Nova"/>
              </a:defRPr>
            </a:lvl5pPr>
            <a:lvl6pPr lvl="5" rtl="0">
              <a:spcBef>
                <a:spcPts val="0"/>
              </a:spcBef>
              <a:spcAft>
                <a:spcPts val="0"/>
              </a:spcAft>
              <a:buNone/>
              <a:defRPr sz="1100">
                <a:latin typeface="Proxima Nova"/>
                <a:ea typeface="Proxima Nova"/>
                <a:cs typeface="Proxima Nova"/>
                <a:sym typeface="Proxima Nova"/>
              </a:defRPr>
            </a:lvl6pPr>
            <a:lvl7pPr lvl="6" rtl="0">
              <a:spcBef>
                <a:spcPts val="0"/>
              </a:spcBef>
              <a:spcAft>
                <a:spcPts val="0"/>
              </a:spcAft>
              <a:buNone/>
              <a:defRPr sz="1100">
                <a:latin typeface="Proxima Nova"/>
                <a:ea typeface="Proxima Nova"/>
                <a:cs typeface="Proxima Nova"/>
                <a:sym typeface="Proxima Nova"/>
              </a:defRPr>
            </a:lvl7pPr>
            <a:lvl8pPr lvl="7" rtl="0">
              <a:spcBef>
                <a:spcPts val="0"/>
              </a:spcBef>
              <a:spcAft>
                <a:spcPts val="0"/>
              </a:spcAft>
              <a:buNone/>
              <a:defRPr sz="1100">
                <a:latin typeface="Proxima Nova"/>
                <a:ea typeface="Proxima Nova"/>
                <a:cs typeface="Proxima Nova"/>
                <a:sym typeface="Proxima Nova"/>
              </a:defRPr>
            </a:lvl8pPr>
            <a:lvl9pPr lvl="8" rtl="0">
              <a:spcBef>
                <a:spcPts val="0"/>
              </a:spcBef>
              <a:spcAft>
                <a:spcPts val="0"/>
              </a:spcAft>
              <a:buNone/>
              <a:defRPr sz="1100">
                <a:latin typeface="Proxima Nova"/>
                <a:ea typeface="Proxima Nova"/>
                <a:cs typeface="Proxima Nova"/>
                <a:sym typeface="Proxima Nova"/>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25" name="Shape 25"/>
        <p:cNvGrpSpPr/>
        <p:nvPr/>
      </p:nvGrpSpPr>
      <p:grpSpPr>
        <a:xfrm>
          <a:off x="0" y="0"/>
          <a:ext cx="0" cy="0"/>
          <a:chOff x="0" y="0"/>
          <a:chExt cx="0" cy="0"/>
        </a:xfrm>
      </p:grpSpPr>
      <p:sp>
        <p:nvSpPr>
          <p:cNvPr id="26" name="Google Shape;26;p6"/>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
        <p:nvSpPr>
          <p:cNvPr id="27" name="Google Shape;27;p6"/>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8" name="Shape 28"/>
        <p:cNvGrpSpPr/>
        <p:nvPr/>
      </p:nvGrpSpPr>
      <p:grpSpPr>
        <a:xfrm>
          <a:off x="0" y="0"/>
          <a:ext cx="0" cy="0"/>
          <a:chOff x="0" y="0"/>
          <a:chExt cx="0" cy="0"/>
        </a:xfrm>
      </p:grpSpPr>
      <p:sp>
        <p:nvSpPr>
          <p:cNvPr id="29" name="Google Shape;29;p7"/>
          <p:cNvSpPr txBox="1"/>
          <p:nvPr>
            <p:ph idx="12" type="sldNum"/>
          </p:nvPr>
        </p:nvSpPr>
        <p:spPr>
          <a:xfrm>
            <a:off x="8556791"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d" type="title">
  <p:cSld name="TITLE">
    <p:bg>
      <p:bgPr>
        <a:blipFill>
          <a:blip r:embed="rId2">
            <a:alphaModFix/>
          </a:blip>
          <a:stretch>
            <a:fillRect/>
          </a:stretch>
        </a:blipFill>
      </p:bgPr>
    </p:bg>
    <p:spTree>
      <p:nvGrpSpPr>
        <p:cNvPr id="32" name="Shape 32"/>
        <p:cNvGrpSpPr/>
        <p:nvPr/>
      </p:nvGrpSpPr>
      <p:grpSpPr>
        <a:xfrm>
          <a:off x="0" y="0"/>
          <a:ext cx="0" cy="0"/>
          <a:chOff x="0" y="0"/>
          <a:chExt cx="0" cy="0"/>
        </a:xfrm>
      </p:grpSpPr>
      <p:sp>
        <p:nvSpPr>
          <p:cNvPr id="33" name="Google Shape;33;p9"/>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34" name="Google Shape;34;p9"/>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35" name="Google Shape;35;p9"/>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ructure">
  <p:cSld name="TITLE_1">
    <p:bg>
      <p:bgPr>
        <a:blipFill>
          <a:blip r:embed="rId2">
            <a:alphaModFix/>
          </a:blip>
          <a:stretch>
            <a:fillRect/>
          </a:stretch>
        </a:blipFill>
      </p:bgPr>
    </p:bg>
    <p:spTree>
      <p:nvGrpSpPr>
        <p:cNvPr id="36" name="Shape 36"/>
        <p:cNvGrpSpPr/>
        <p:nvPr/>
      </p:nvGrpSpPr>
      <p:grpSpPr>
        <a:xfrm>
          <a:off x="0" y="0"/>
          <a:ext cx="0" cy="0"/>
          <a:chOff x="0" y="0"/>
          <a:chExt cx="0" cy="0"/>
        </a:xfrm>
      </p:grpSpPr>
      <p:sp>
        <p:nvSpPr>
          <p:cNvPr id="37" name="Google Shape;37;p10"/>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38" name="Google Shape;38;p10"/>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39" name="Google Shape;39;p10"/>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ture">
  <p:cSld name="TITLE_1_1">
    <p:bg>
      <p:bgPr>
        <a:blipFill>
          <a:blip r:embed="rId2">
            <a:alphaModFix/>
          </a:blip>
          <a:stretch>
            <a:fillRect/>
          </a:stretch>
        </a:blipFill>
      </p:bgPr>
    </p:bg>
    <p:spTree>
      <p:nvGrpSpPr>
        <p:cNvPr id="40" name="Shape 40"/>
        <p:cNvGrpSpPr/>
        <p:nvPr/>
      </p:nvGrpSpPr>
      <p:grpSpPr>
        <a:xfrm>
          <a:off x="0" y="0"/>
          <a:ext cx="0" cy="0"/>
          <a:chOff x="0" y="0"/>
          <a:chExt cx="0" cy="0"/>
        </a:xfrm>
      </p:grpSpPr>
      <p:sp>
        <p:nvSpPr>
          <p:cNvPr id="41" name="Google Shape;41;p11"/>
          <p:cNvSpPr txBox="1"/>
          <p:nvPr>
            <p:ph type="title"/>
          </p:nvPr>
        </p:nvSpPr>
        <p:spPr>
          <a:xfrm>
            <a:off x="1821825" y="2171700"/>
            <a:ext cx="5943600" cy="685800"/>
          </a:xfrm>
          <a:prstGeom prst="rect">
            <a:avLst/>
          </a:prstGeom>
          <a:noFill/>
          <a:ln>
            <a:noFill/>
          </a:ln>
        </p:spPr>
        <p:txBody>
          <a:bodyPr anchorCtr="0" anchor="b" bIns="91425" lIns="91425" spcFirstLastPara="1" rIns="91425" wrap="square" tIns="91425"/>
          <a:lstStyle>
            <a:lvl1pPr lvl="0" rtl="0">
              <a:spcBef>
                <a:spcPts val="0"/>
              </a:spcBef>
              <a:spcAft>
                <a:spcPts val="0"/>
              </a:spcAft>
              <a:buNone/>
              <a:defRPr b="1" sz="2400">
                <a:solidFill>
                  <a:schemeClr val="lt1"/>
                </a:solidFill>
                <a:latin typeface="Overpass"/>
                <a:ea typeface="Overpass"/>
                <a:cs typeface="Overpass"/>
                <a:sym typeface="Overpass"/>
              </a:defRPr>
            </a:lvl1pPr>
            <a:lvl2pPr lvl="1" rtl="0">
              <a:spcBef>
                <a:spcPts val="0"/>
              </a:spcBef>
              <a:spcAft>
                <a:spcPts val="0"/>
              </a:spcAft>
              <a:buNone/>
              <a:defRPr b="1" sz="2400">
                <a:solidFill>
                  <a:schemeClr val="lt1"/>
                </a:solidFill>
                <a:latin typeface="Overpass"/>
                <a:ea typeface="Overpass"/>
                <a:cs typeface="Overpass"/>
                <a:sym typeface="Overpass"/>
              </a:defRPr>
            </a:lvl2pPr>
            <a:lvl3pPr lvl="2" rtl="0">
              <a:spcBef>
                <a:spcPts val="0"/>
              </a:spcBef>
              <a:spcAft>
                <a:spcPts val="0"/>
              </a:spcAft>
              <a:buNone/>
              <a:defRPr b="1" sz="2400">
                <a:solidFill>
                  <a:schemeClr val="lt1"/>
                </a:solidFill>
                <a:latin typeface="Overpass"/>
                <a:ea typeface="Overpass"/>
                <a:cs typeface="Overpass"/>
                <a:sym typeface="Overpass"/>
              </a:defRPr>
            </a:lvl3pPr>
            <a:lvl4pPr lvl="3" rtl="0">
              <a:spcBef>
                <a:spcPts val="0"/>
              </a:spcBef>
              <a:spcAft>
                <a:spcPts val="0"/>
              </a:spcAft>
              <a:buNone/>
              <a:defRPr b="1" sz="2400">
                <a:solidFill>
                  <a:schemeClr val="lt1"/>
                </a:solidFill>
                <a:latin typeface="Overpass"/>
                <a:ea typeface="Overpass"/>
                <a:cs typeface="Overpass"/>
                <a:sym typeface="Overpass"/>
              </a:defRPr>
            </a:lvl4pPr>
            <a:lvl5pPr lvl="4" rtl="0">
              <a:spcBef>
                <a:spcPts val="0"/>
              </a:spcBef>
              <a:spcAft>
                <a:spcPts val="0"/>
              </a:spcAft>
              <a:buNone/>
              <a:defRPr b="1" sz="2400">
                <a:solidFill>
                  <a:schemeClr val="lt1"/>
                </a:solidFill>
                <a:latin typeface="Overpass"/>
                <a:ea typeface="Overpass"/>
                <a:cs typeface="Overpass"/>
                <a:sym typeface="Overpass"/>
              </a:defRPr>
            </a:lvl5pPr>
            <a:lvl6pPr lvl="5" rtl="0">
              <a:spcBef>
                <a:spcPts val="0"/>
              </a:spcBef>
              <a:spcAft>
                <a:spcPts val="0"/>
              </a:spcAft>
              <a:buNone/>
              <a:defRPr b="1" sz="2400">
                <a:solidFill>
                  <a:schemeClr val="lt1"/>
                </a:solidFill>
                <a:latin typeface="Overpass"/>
                <a:ea typeface="Overpass"/>
                <a:cs typeface="Overpass"/>
                <a:sym typeface="Overpass"/>
              </a:defRPr>
            </a:lvl6pPr>
            <a:lvl7pPr lvl="6" rtl="0">
              <a:spcBef>
                <a:spcPts val="0"/>
              </a:spcBef>
              <a:spcAft>
                <a:spcPts val="0"/>
              </a:spcAft>
              <a:buNone/>
              <a:defRPr b="1" sz="2400">
                <a:solidFill>
                  <a:schemeClr val="lt1"/>
                </a:solidFill>
                <a:latin typeface="Overpass"/>
                <a:ea typeface="Overpass"/>
                <a:cs typeface="Overpass"/>
                <a:sym typeface="Overpass"/>
              </a:defRPr>
            </a:lvl7pPr>
            <a:lvl8pPr lvl="7" rtl="0">
              <a:spcBef>
                <a:spcPts val="0"/>
              </a:spcBef>
              <a:spcAft>
                <a:spcPts val="0"/>
              </a:spcAft>
              <a:buNone/>
              <a:defRPr b="1" sz="2400">
                <a:solidFill>
                  <a:schemeClr val="lt1"/>
                </a:solidFill>
                <a:latin typeface="Overpass"/>
                <a:ea typeface="Overpass"/>
                <a:cs typeface="Overpass"/>
                <a:sym typeface="Overpass"/>
              </a:defRPr>
            </a:lvl8pPr>
            <a:lvl9pPr lvl="8" rtl="0">
              <a:spcBef>
                <a:spcPts val="0"/>
              </a:spcBef>
              <a:spcAft>
                <a:spcPts val="0"/>
              </a:spcAft>
              <a:buNone/>
              <a:defRPr b="1" sz="2400">
                <a:solidFill>
                  <a:schemeClr val="lt1"/>
                </a:solidFill>
                <a:latin typeface="Overpass"/>
                <a:ea typeface="Overpass"/>
                <a:cs typeface="Overpass"/>
                <a:sym typeface="Overpass"/>
              </a:defRPr>
            </a:lvl9pPr>
          </a:lstStyle>
          <a:p/>
        </p:txBody>
      </p:sp>
      <p:sp>
        <p:nvSpPr>
          <p:cNvPr id="42" name="Google Shape;42;p11"/>
          <p:cNvSpPr txBox="1"/>
          <p:nvPr>
            <p:ph idx="1" type="subTitle"/>
          </p:nvPr>
        </p:nvSpPr>
        <p:spPr>
          <a:xfrm>
            <a:off x="1821825" y="3048000"/>
            <a:ext cx="5029200" cy="285900"/>
          </a:xfrm>
          <a:prstGeom prst="rect">
            <a:avLst/>
          </a:prstGeom>
          <a:noFill/>
          <a:ln>
            <a:noFill/>
          </a:ln>
        </p:spPr>
        <p:txBody>
          <a:bodyPr anchorCtr="0" anchor="ctr" bIns="91425" lIns="91425" spcFirstLastPara="1" rIns="91425" wrap="square" tIns="91425"/>
          <a:lstStyle>
            <a:lvl1pPr lvl="0" rtl="0">
              <a:spcBef>
                <a:spcPts val="0"/>
              </a:spcBef>
              <a:spcAft>
                <a:spcPts val="0"/>
              </a:spcAft>
              <a:buNone/>
              <a:defRPr sz="1600">
                <a:solidFill>
                  <a:srgbClr val="FFFFFF"/>
                </a:solidFill>
                <a:latin typeface="Overpass"/>
                <a:ea typeface="Overpass"/>
                <a:cs typeface="Overpass"/>
                <a:sym typeface="Overpass"/>
              </a:defRPr>
            </a:lvl1pPr>
            <a:lvl2pPr lvl="1" rtl="0">
              <a:spcBef>
                <a:spcPts val="0"/>
              </a:spcBef>
              <a:spcAft>
                <a:spcPts val="0"/>
              </a:spcAft>
              <a:buNone/>
              <a:defRPr sz="1600">
                <a:latin typeface="Overpass"/>
                <a:ea typeface="Overpass"/>
                <a:cs typeface="Overpass"/>
                <a:sym typeface="Overpass"/>
              </a:defRPr>
            </a:lvl2pPr>
            <a:lvl3pPr lvl="2" rtl="0">
              <a:spcBef>
                <a:spcPts val="0"/>
              </a:spcBef>
              <a:spcAft>
                <a:spcPts val="0"/>
              </a:spcAft>
              <a:buNone/>
              <a:defRPr sz="1600">
                <a:latin typeface="Overpass"/>
                <a:ea typeface="Overpass"/>
                <a:cs typeface="Overpass"/>
                <a:sym typeface="Overpass"/>
              </a:defRPr>
            </a:lvl3pPr>
            <a:lvl4pPr lvl="3" rtl="0">
              <a:spcBef>
                <a:spcPts val="0"/>
              </a:spcBef>
              <a:spcAft>
                <a:spcPts val="0"/>
              </a:spcAft>
              <a:buNone/>
              <a:defRPr sz="1600">
                <a:latin typeface="Overpass"/>
                <a:ea typeface="Overpass"/>
                <a:cs typeface="Overpass"/>
                <a:sym typeface="Overpass"/>
              </a:defRPr>
            </a:lvl4pPr>
            <a:lvl5pPr lvl="4" rtl="0">
              <a:spcBef>
                <a:spcPts val="0"/>
              </a:spcBef>
              <a:spcAft>
                <a:spcPts val="0"/>
              </a:spcAft>
              <a:buNone/>
              <a:defRPr sz="1600">
                <a:latin typeface="Overpass"/>
                <a:ea typeface="Overpass"/>
                <a:cs typeface="Overpass"/>
                <a:sym typeface="Overpass"/>
              </a:defRPr>
            </a:lvl5pPr>
            <a:lvl6pPr lvl="5" rtl="0">
              <a:spcBef>
                <a:spcPts val="0"/>
              </a:spcBef>
              <a:spcAft>
                <a:spcPts val="0"/>
              </a:spcAft>
              <a:buNone/>
              <a:defRPr sz="1600">
                <a:latin typeface="Overpass"/>
                <a:ea typeface="Overpass"/>
                <a:cs typeface="Overpass"/>
                <a:sym typeface="Overpass"/>
              </a:defRPr>
            </a:lvl6pPr>
            <a:lvl7pPr lvl="6" rtl="0">
              <a:spcBef>
                <a:spcPts val="0"/>
              </a:spcBef>
              <a:spcAft>
                <a:spcPts val="0"/>
              </a:spcAft>
              <a:buNone/>
              <a:defRPr sz="1600">
                <a:latin typeface="Overpass"/>
                <a:ea typeface="Overpass"/>
                <a:cs typeface="Overpass"/>
                <a:sym typeface="Overpass"/>
              </a:defRPr>
            </a:lvl7pPr>
            <a:lvl8pPr lvl="7" rtl="0">
              <a:spcBef>
                <a:spcPts val="0"/>
              </a:spcBef>
              <a:spcAft>
                <a:spcPts val="0"/>
              </a:spcAft>
              <a:buNone/>
              <a:defRPr sz="1600">
                <a:latin typeface="Overpass"/>
                <a:ea typeface="Overpass"/>
                <a:cs typeface="Overpass"/>
                <a:sym typeface="Overpass"/>
              </a:defRPr>
            </a:lvl8pPr>
            <a:lvl9pPr lvl="8" rtl="0">
              <a:spcBef>
                <a:spcPts val="0"/>
              </a:spcBef>
              <a:spcAft>
                <a:spcPts val="0"/>
              </a:spcAft>
              <a:buNone/>
              <a:defRPr sz="1600">
                <a:latin typeface="Overpass"/>
                <a:ea typeface="Overpass"/>
                <a:cs typeface="Overpass"/>
                <a:sym typeface="Overpass"/>
              </a:defRPr>
            </a:lvl9pPr>
          </a:lstStyle>
          <a:p/>
        </p:txBody>
      </p:sp>
      <p:sp>
        <p:nvSpPr>
          <p:cNvPr id="43" name="Google Shape;43;p11"/>
          <p:cNvSpPr txBox="1"/>
          <p:nvPr>
            <p:ph idx="2" type="subTitle"/>
          </p:nvPr>
        </p:nvSpPr>
        <p:spPr>
          <a:xfrm>
            <a:off x="1821825" y="3505200"/>
            <a:ext cx="4572000" cy="1200000"/>
          </a:xfrm>
          <a:prstGeom prst="rect">
            <a:avLst/>
          </a:prstGeom>
          <a:noFill/>
          <a:ln>
            <a:noFill/>
          </a:ln>
        </p:spPr>
        <p:txBody>
          <a:bodyPr anchorCtr="0" anchor="t" bIns="91425" lIns="91425" spcFirstLastPara="1" rIns="91425" wrap="square" tIns="91425"/>
          <a:lstStyle>
            <a:lvl1pPr lvl="0" rtl="0">
              <a:spcBef>
                <a:spcPts val="0"/>
              </a:spcBef>
              <a:spcAft>
                <a:spcPts val="0"/>
              </a:spcAft>
              <a:buNone/>
              <a:defRPr sz="1200">
                <a:solidFill>
                  <a:srgbClr val="FFFFFF"/>
                </a:solidFill>
                <a:latin typeface="Overpass"/>
                <a:ea typeface="Overpass"/>
                <a:cs typeface="Overpass"/>
                <a:sym typeface="Overpass"/>
              </a:defRPr>
            </a:lvl1pPr>
            <a:lvl2pPr lvl="1" rtl="0">
              <a:spcBef>
                <a:spcPts val="0"/>
              </a:spcBef>
              <a:spcAft>
                <a:spcPts val="0"/>
              </a:spcAft>
              <a:buNone/>
              <a:defRPr sz="1200">
                <a:latin typeface="Overpass"/>
                <a:ea typeface="Overpass"/>
                <a:cs typeface="Overpass"/>
                <a:sym typeface="Overpass"/>
              </a:defRPr>
            </a:lvl2pPr>
            <a:lvl3pPr lvl="2" rtl="0">
              <a:spcBef>
                <a:spcPts val="0"/>
              </a:spcBef>
              <a:spcAft>
                <a:spcPts val="0"/>
              </a:spcAft>
              <a:buNone/>
              <a:defRPr sz="1200">
                <a:latin typeface="Overpass"/>
                <a:ea typeface="Overpass"/>
                <a:cs typeface="Overpass"/>
                <a:sym typeface="Overpass"/>
              </a:defRPr>
            </a:lvl3pPr>
            <a:lvl4pPr lvl="3" rtl="0">
              <a:spcBef>
                <a:spcPts val="0"/>
              </a:spcBef>
              <a:spcAft>
                <a:spcPts val="0"/>
              </a:spcAft>
              <a:buNone/>
              <a:defRPr sz="1200">
                <a:latin typeface="Overpass"/>
                <a:ea typeface="Overpass"/>
                <a:cs typeface="Overpass"/>
                <a:sym typeface="Overpass"/>
              </a:defRPr>
            </a:lvl4pPr>
            <a:lvl5pPr lvl="4" rtl="0">
              <a:spcBef>
                <a:spcPts val="0"/>
              </a:spcBef>
              <a:spcAft>
                <a:spcPts val="0"/>
              </a:spcAft>
              <a:buNone/>
              <a:defRPr sz="1200">
                <a:latin typeface="Overpass"/>
                <a:ea typeface="Overpass"/>
                <a:cs typeface="Overpass"/>
                <a:sym typeface="Overpass"/>
              </a:defRPr>
            </a:lvl5pPr>
            <a:lvl6pPr lvl="5" rtl="0">
              <a:spcBef>
                <a:spcPts val="0"/>
              </a:spcBef>
              <a:spcAft>
                <a:spcPts val="0"/>
              </a:spcAft>
              <a:buNone/>
              <a:defRPr sz="1200">
                <a:latin typeface="Overpass"/>
                <a:ea typeface="Overpass"/>
                <a:cs typeface="Overpass"/>
                <a:sym typeface="Overpass"/>
              </a:defRPr>
            </a:lvl6pPr>
            <a:lvl7pPr lvl="6" rtl="0">
              <a:spcBef>
                <a:spcPts val="0"/>
              </a:spcBef>
              <a:spcAft>
                <a:spcPts val="0"/>
              </a:spcAft>
              <a:buNone/>
              <a:defRPr sz="1200">
                <a:latin typeface="Overpass"/>
                <a:ea typeface="Overpass"/>
                <a:cs typeface="Overpass"/>
                <a:sym typeface="Overpass"/>
              </a:defRPr>
            </a:lvl7pPr>
            <a:lvl8pPr lvl="7" rtl="0">
              <a:spcBef>
                <a:spcPts val="0"/>
              </a:spcBef>
              <a:spcAft>
                <a:spcPts val="0"/>
              </a:spcAft>
              <a:buNone/>
              <a:defRPr sz="1200">
                <a:latin typeface="Overpass"/>
                <a:ea typeface="Overpass"/>
                <a:cs typeface="Overpass"/>
                <a:sym typeface="Overpass"/>
              </a:defRPr>
            </a:lvl8pPr>
            <a:lvl9pPr lvl="8" rtl="0">
              <a:spcBef>
                <a:spcPts val="0"/>
              </a:spcBef>
              <a:spcAft>
                <a:spcPts val="0"/>
              </a:spcAft>
              <a:buNone/>
              <a:defRPr sz="1200">
                <a:latin typeface="Overpass"/>
                <a:ea typeface="Overpass"/>
                <a:cs typeface="Overpass"/>
                <a:sym typeface="Overpas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3.xml"/></Relationships>
</file>

<file path=ppt/slideMasters/_rels/slideMaster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image" Target="../media/image6.png"/><Relationship Id="rId3" Type="http://schemas.openxmlformats.org/officeDocument/2006/relationships/slideLayout" Target="../slideLayouts/slideLayout7.xml"/><Relationship Id="rId4" Type="http://schemas.openxmlformats.org/officeDocument/2006/relationships/slideLayout" Target="../slideLayouts/slideLayout8.xml"/><Relationship Id="rId5" Type="http://schemas.openxmlformats.org/officeDocument/2006/relationships/slideLayout" Target="../slideLayouts/slideLayout9.xml"/><Relationship Id="rId6"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18.xml"/><Relationship Id="rId10" Type="http://schemas.openxmlformats.org/officeDocument/2006/relationships/slideLayout" Target="../slideLayouts/slideLayout17.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 Type="http://schemas.openxmlformats.org/officeDocument/2006/relationships/image" Target="../media/image5.png"/><Relationship Id="rId2" Type="http://schemas.openxmlformats.org/officeDocument/2006/relationships/image" Target="../media/image11.png"/><Relationship Id="rId3" Type="http://schemas.openxmlformats.org/officeDocument/2006/relationships/slideLayout" Target="../slideLayouts/slideLayout10.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5" Type="http://schemas.openxmlformats.org/officeDocument/2006/relationships/theme" Target="../theme/theme2.xml"/><Relationship Id="rId14" Type="http://schemas.openxmlformats.org/officeDocument/2006/relationships/slideLayout" Target="../slideLayouts/slideLayout21.xml"/><Relationship Id="rId5" Type="http://schemas.openxmlformats.org/officeDocument/2006/relationships/slideLayout" Target="../slideLayouts/slideLayout12.xml"/><Relationship Id="rId6" Type="http://schemas.openxmlformats.org/officeDocument/2006/relationships/slideLayout" Target="../slideLayouts/slideLayout13.xml"/><Relationship Id="rId7" Type="http://schemas.openxmlformats.org/officeDocument/2006/relationships/slideLayout" Target="../slideLayouts/slideLayout14.xml"/><Relationship Id="rId8" Type="http://schemas.openxmlformats.org/officeDocument/2006/relationships/slideLayout" Target="../slideLayouts/slideLayout1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image" Target="../media/image4.png"/><Relationship Id="rId2" Type="http://schemas.openxmlformats.org/officeDocument/2006/relationships/image" Target="../media/image18.png"/><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slideLayout" Target="../slideLayouts/slideLayout36.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19" Type="http://schemas.openxmlformats.org/officeDocument/2006/relationships/theme" Target="../theme/theme5.xml"/><Relationship Id="rId6" Type="http://schemas.openxmlformats.org/officeDocument/2006/relationships/slideLayout" Target="../slideLayouts/slideLayout25.xml"/><Relationship Id="rId18" Type="http://schemas.openxmlformats.org/officeDocument/2006/relationships/slideLayout" Target="../slideLayouts/slideLayout37.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7.png"/><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 name="Google Shape;7;p1"/>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
        <p:nvSpPr>
          <p:cNvPr id="8" name="Google Shape;8;p1"/>
          <p:cNvSpPr txBox="1"/>
          <p:nvPr>
            <p:ph idx="12" type="sldNum"/>
          </p:nvPr>
        </p:nvSpPr>
        <p:spPr>
          <a:xfrm>
            <a:off x="8556791" y="4749851"/>
            <a:ext cx="548700" cy="393600"/>
          </a:xfrm>
          <a:prstGeom prst="rect">
            <a:avLst/>
          </a:prstGeom>
          <a:noFill/>
          <a:ln>
            <a:noFill/>
          </a:ln>
        </p:spPr>
        <p:txBody>
          <a:bodyPr anchorCtr="0" anchor="ctr" bIns="91425" lIns="91425" spcFirstLastPara="1" rIns="91425" wrap="square" tIns="91425">
            <a:noAutofit/>
          </a:bodyPr>
          <a:lstStyle>
            <a:lvl1pPr lvl="0" rtl="0" algn="r">
              <a:buNone/>
              <a:defRPr sz="1300">
                <a:solidFill>
                  <a:schemeClr val="dk1"/>
                </a:solidFill>
              </a:defRPr>
            </a:lvl1pPr>
            <a:lvl2pPr lvl="1" rtl="0" algn="r">
              <a:buNone/>
              <a:defRPr sz="1300">
                <a:solidFill>
                  <a:schemeClr val="dk1"/>
                </a:solidFill>
              </a:defRPr>
            </a:lvl2pPr>
            <a:lvl3pPr lvl="2" rtl="0" algn="r">
              <a:buNone/>
              <a:defRPr sz="1300">
                <a:solidFill>
                  <a:schemeClr val="dk1"/>
                </a:solidFill>
              </a:defRPr>
            </a:lvl3pPr>
            <a:lvl4pPr lvl="3" rtl="0" algn="r">
              <a:buNone/>
              <a:defRPr sz="1300">
                <a:solidFill>
                  <a:schemeClr val="dk1"/>
                </a:solidFill>
              </a:defRPr>
            </a:lvl4pPr>
            <a:lvl5pPr lvl="4" rtl="0" algn="r">
              <a:buNone/>
              <a:defRPr sz="1300">
                <a:solidFill>
                  <a:schemeClr val="dk1"/>
                </a:solidFill>
              </a:defRPr>
            </a:lvl5pPr>
            <a:lvl6pPr lvl="5" rtl="0" algn="r">
              <a:buNone/>
              <a:defRPr sz="1300">
                <a:solidFill>
                  <a:schemeClr val="dk1"/>
                </a:solidFill>
              </a:defRPr>
            </a:lvl6pPr>
            <a:lvl7pPr lvl="6" rtl="0" algn="r">
              <a:buNone/>
              <a:defRPr sz="1300">
                <a:solidFill>
                  <a:schemeClr val="dk1"/>
                </a:solidFill>
              </a:defRPr>
            </a:lvl7pPr>
            <a:lvl8pPr lvl="7" rtl="0" algn="r">
              <a:buNone/>
              <a:defRPr sz="1300">
                <a:solidFill>
                  <a:schemeClr val="dk1"/>
                </a:solidFill>
              </a:defRPr>
            </a:lvl8pPr>
            <a:lvl9pPr lvl="8" rtl="0" algn="r">
              <a:buNone/>
              <a:defRPr sz="1300">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30" name="Shape 30"/>
        <p:cNvGrpSpPr/>
        <p:nvPr/>
      </p:nvGrpSpPr>
      <p:grpSpPr>
        <a:xfrm>
          <a:off x="0" y="0"/>
          <a:ext cx="0" cy="0"/>
          <a:chOff x="0" y="0"/>
          <a:chExt cx="0" cy="0"/>
        </a:xfrm>
      </p:grpSpPr>
      <p:pic>
        <p:nvPicPr>
          <p:cNvPr descr="logo_large.png" id="31" name="Google Shape;31;p8"/>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4" r:id="rId3"/>
    <p:sldLayoutId id="2147483655" r:id="rId4"/>
    <p:sldLayoutId id="2147483656"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44" name="Shape 44"/>
        <p:cNvGrpSpPr/>
        <p:nvPr/>
      </p:nvGrpSpPr>
      <p:grpSpPr>
        <a:xfrm>
          <a:off x="0" y="0"/>
          <a:ext cx="0" cy="0"/>
          <a:chOff x="0" y="0"/>
          <a:chExt cx="0" cy="0"/>
        </a:xfrm>
      </p:grpSpPr>
      <p:sp>
        <p:nvSpPr>
          <p:cNvPr id="45" name="Google Shape;45;p12"/>
          <p:cNvSpPr txBox="1"/>
          <p:nvPr>
            <p:ph type="title"/>
          </p:nvPr>
        </p:nvSpPr>
        <p:spPr>
          <a:xfrm>
            <a:off x="826650" y="1660725"/>
            <a:ext cx="7490700" cy="1822200"/>
          </a:xfrm>
          <a:prstGeom prst="rect">
            <a:avLst/>
          </a:prstGeom>
          <a:noFill/>
          <a:ln>
            <a:noFill/>
          </a:ln>
        </p:spPr>
        <p:txBody>
          <a:bodyPr anchorCtr="0" anchor="ctr" bIns="91425" lIns="91425" spcFirstLastPara="1" rIns="91425" wrap="square" tIns="91425"/>
          <a:lstStyle>
            <a:lvl1pPr lvl="0" rtl="0" algn="ctr">
              <a:spcBef>
                <a:spcPts val="0"/>
              </a:spcBef>
              <a:spcAft>
                <a:spcPts val="0"/>
              </a:spcAft>
              <a:buNone/>
              <a:defRPr b="1" sz="3200">
                <a:solidFill>
                  <a:schemeClr val="lt1"/>
                </a:solidFill>
                <a:latin typeface="Proxima Nova"/>
                <a:ea typeface="Proxima Nova"/>
                <a:cs typeface="Proxima Nova"/>
                <a:sym typeface="Proxima Nova"/>
              </a:defRPr>
            </a:lvl1pPr>
            <a:lvl2pPr lvl="1" rtl="0" algn="ctr">
              <a:spcBef>
                <a:spcPts val="0"/>
              </a:spcBef>
              <a:spcAft>
                <a:spcPts val="0"/>
              </a:spcAft>
              <a:buNone/>
              <a:defRPr b="1" sz="3200">
                <a:solidFill>
                  <a:schemeClr val="lt1"/>
                </a:solidFill>
                <a:latin typeface="Proxima Nova"/>
                <a:ea typeface="Proxima Nova"/>
                <a:cs typeface="Proxima Nova"/>
                <a:sym typeface="Proxima Nova"/>
              </a:defRPr>
            </a:lvl2pPr>
            <a:lvl3pPr lvl="2" rtl="0" algn="ctr">
              <a:spcBef>
                <a:spcPts val="0"/>
              </a:spcBef>
              <a:spcAft>
                <a:spcPts val="0"/>
              </a:spcAft>
              <a:buNone/>
              <a:defRPr b="1" sz="3200">
                <a:solidFill>
                  <a:schemeClr val="lt1"/>
                </a:solidFill>
                <a:latin typeface="Proxima Nova"/>
                <a:ea typeface="Proxima Nova"/>
                <a:cs typeface="Proxima Nova"/>
                <a:sym typeface="Proxima Nova"/>
              </a:defRPr>
            </a:lvl3pPr>
            <a:lvl4pPr lvl="3" rtl="0" algn="ctr">
              <a:spcBef>
                <a:spcPts val="0"/>
              </a:spcBef>
              <a:spcAft>
                <a:spcPts val="0"/>
              </a:spcAft>
              <a:buNone/>
              <a:defRPr b="1" sz="3200">
                <a:solidFill>
                  <a:schemeClr val="lt1"/>
                </a:solidFill>
                <a:latin typeface="Proxima Nova"/>
                <a:ea typeface="Proxima Nova"/>
                <a:cs typeface="Proxima Nova"/>
                <a:sym typeface="Proxima Nova"/>
              </a:defRPr>
            </a:lvl4pPr>
            <a:lvl5pPr lvl="4" rtl="0" algn="ctr">
              <a:spcBef>
                <a:spcPts val="0"/>
              </a:spcBef>
              <a:spcAft>
                <a:spcPts val="0"/>
              </a:spcAft>
              <a:buNone/>
              <a:defRPr b="1" sz="3200">
                <a:solidFill>
                  <a:schemeClr val="lt1"/>
                </a:solidFill>
                <a:latin typeface="Proxima Nova"/>
                <a:ea typeface="Proxima Nova"/>
                <a:cs typeface="Proxima Nova"/>
                <a:sym typeface="Proxima Nova"/>
              </a:defRPr>
            </a:lvl5pPr>
            <a:lvl6pPr lvl="5" rtl="0" algn="ctr">
              <a:spcBef>
                <a:spcPts val="0"/>
              </a:spcBef>
              <a:spcAft>
                <a:spcPts val="0"/>
              </a:spcAft>
              <a:buNone/>
              <a:defRPr b="1" sz="3200">
                <a:solidFill>
                  <a:schemeClr val="lt1"/>
                </a:solidFill>
                <a:latin typeface="Proxima Nova"/>
                <a:ea typeface="Proxima Nova"/>
                <a:cs typeface="Proxima Nova"/>
                <a:sym typeface="Proxima Nova"/>
              </a:defRPr>
            </a:lvl6pPr>
            <a:lvl7pPr lvl="6" rtl="0" algn="ctr">
              <a:spcBef>
                <a:spcPts val="0"/>
              </a:spcBef>
              <a:spcAft>
                <a:spcPts val="0"/>
              </a:spcAft>
              <a:buNone/>
              <a:defRPr b="1" sz="3200">
                <a:solidFill>
                  <a:schemeClr val="lt1"/>
                </a:solidFill>
                <a:latin typeface="Proxima Nova"/>
                <a:ea typeface="Proxima Nova"/>
                <a:cs typeface="Proxima Nova"/>
                <a:sym typeface="Proxima Nova"/>
              </a:defRPr>
            </a:lvl7pPr>
            <a:lvl8pPr lvl="7" rtl="0" algn="ctr">
              <a:spcBef>
                <a:spcPts val="0"/>
              </a:spcBef>
              <a:spcAft>
                <a:spcPts val="0"/>
              </a:spcAft>
              <a:buNone/>
              <a:defRPr b="1" sz="3200">
                <a:solidFill>
                  <a:schemeClr val="lt1"/>
                </a:solidFill>
                <a:latin typeface="Proxima Nova"/>
                <a:ea typeface="Proxima Nova"/>
                <a:cs typeface="Proxima Nova"/>
                <a:sym typeface="Proxima Nova"/>
              </a:defRPr>
            </a:lvl8pPr>
            <a:lvl9pPr lvl="8" rtl="0" algn="ctr">
              <a:spcBef>
                <a:spcPts val="0"/>
              </a:spcBef>
              <a:spcAft>
                <a:spcPts val="0"/>
              </a:spcAft>
              <a:buNone/>
              <a:defRPr b="1" sz="3200">
                <a:solidFill>
                  <a:schemeClr val="lt1"/>
                </a:solidFill>
                <a:latin typeface="Proxima Nova"/>
                <a:ea typeface="Proxima Nova"/>
                <a:cs typeface="Proxima Nova"/>
                <a:sym typeface="Proxima Nova"/>
              </a:defRPr>
            </a:lvl9pPr>
          </a:lstStyle>
          <a:p/>
        </p:txBody>
      </p:sp>
      <p:pic>
        <p:nvPicPr>
          <p:cNvPr descr="logo_interior_white.png" id="46" name="Google Shape;46;p12"/>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 id="2147483666" r:id="rId12"/>
    <p:sldLayoutId id="2147483667" r:id="rId13"/>
    <p:sldLayoutId id="2147483668"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71" name="Shape 71"/>
        <p:cNvGrpSpPr/>
        <p:nvPr/>
      </p:nvGrpSpPr>
      <p:grpSpPr>
        <a:xfrm>
          <a:off x="0" y="0"/>
          <a:ext cx="0" cy="0"/>
          <a:chOff x="0" y="0"/>
          <a:chExt cx="0" cy="0"/>
        </a:xfrm>
      </p:grpSpPr>
      <p:sp>
        <p:nvSpPr>
          <p:cNvPr id="72" name="Google Shape;72;p25"/>
          <p:cNvSpPr txBox="1"/>
          <p:nvPr>
            <p:ph idx="1" type="body"/>
          </p:nvPr>
        </p:nvSpPr>
        <p:spPr>
          <a:xfrm>
            <a:off x="826650" y="1360219"/>
            <a:ext cx="7490700" cy="3062100"/>
          </a:xfrm>
          <a:prstGeom prst="rect">
            <a:avLst/>
          </a:prstGeom>
          <a:noFill/>
          <a:ln>
            <a:noFill/>
          </a:ln>
        </p:spPr>
        <p:txBody>
          <a:bodyPr anchorCtr="0" anchor="t" bIns="91425" lIns="91425" spcFirstLastPara="1" rIns="91425" wrap="square" tIns="91425"/>
          <a:lstStyle>
            <a:lvl1pPr indent="-317500" lvl="0" marL="457200" rtl="0">
              <a:lnSpc>
                <a:spcPct val="115000"/>
              </a:lnSpc>
              <a:spcBef>
                <a:spcPts val="60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1pPr>
            <a:lvl2pPr indent="-317500" lvl="1" marL="914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2pPr>
            <a:lvl3pPr indent="-317500" lvl="2" marL="1371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3pPr>
            <a:lvl4pPr indent="-317500" lvl="3" marL="1828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4pPr>
            <a:lvl5pPr indent="-317500" lvl="4" marL="22860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5pPr>
            <a:lvl6pPr indent="-317500" lvl="5" marL="27432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6pPr>
            <a:lvl7pPr indent="-317500" lvl="6" marL="32004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7pPr>
            <a:lvl8pPr indent="-317500" lvl="7" marL="36576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8pPr>
            <a:lvl9pPr indent="-317500" lvl="8" marL="4114800" rtl="0">
              <a:lnSpc>
                <a:spcPct val="115000"/>
              </a:lnSpc>
              <a:spcBef>
                <a:spcPts val="0"/>
              </a:spcBef>
              <a:spcAft>
                <a:spcPts val="0"/>
              </a:spcAft>
              <a:buClr>
                <a:schemeClr val="dk1"/>
              </a:buClr>
              <a:buSzPts val="1400"/>
              <a:buFont typeface="Proxima Nova"/>
              <a:buChar char="■"/>
              <a:defRPr>
                <a:solidFill>
                  <a:schemeClr val="dk1"/>
                </a:solidFill>
                <a:latin typeface="Proxima Nova"/>
                <a:ea typeface="Proxima Nova"/>
                <a:cs typeface="Proxima Nova"/>
                <a:sym typeface="Proxima Nova"/>
              </a:defRPr>
            </a:lvl9pPr>
          </a:lstStyle>
          <a:p/>
        </p:txBody>
      </p:sp>
      <p:sp>
        <p:nvSpPr>
          <p:cNvPr id="73" name="Google Shape;73;p25"/>
          <p:cNvSpPr txBox="1"/>
          <p:nvPr>
            <p:ph idx="12" type="sldNum"/>
          </p:nvPr>
        </p:nvSpPr>
        <p:spPr>
          <a:xfrm>
            <a:off x="103328" y="4733944"/>
            <a:ext cx="360600" cy="393600"/>
          </a:xfrm>
          <a:prstGeom prst="rect">
            <a:avLst/>
          </a:prstGeom>
          <a:noFill/>
          <a:ln>
            <a:noFill/>
          </a:ln>
        </p:spPr>
        <p:txBody>
          <a:bodyPr anchorCtr="0" anchor="ctr" bIns="91425" lIns="91425" spcFirstLastPara="1" rIns="91425" wrap="square" tIns="91425">
            <a:noAutofit/>
          </a:bodyPr>
          <a:lstStyle>
            <a:lvl1pPr lvl="0" rtl="0" algn="r">
              <a:buNone/>
              <a:defRPr sz="800">
                <a:latin typeface="Overpass"/>
                <a:ea typeface="Overpass"/>
                <a:cs typeface="Overpass"/>
                <a:sym typeface="Overpass"/>
              </a:defRPr>
            </a:lvl1pPr>
            <a:lvl2pPr lvl="1" rtl="0" algn="r">
              <a:buNone/>
              <a:defRPr sz="800">
                <a:latin typeface="Overpass"/>
                <a:ea typeface="Overpass"/>
                <a:cs typeface="Overpass"/>
                <a:sym typeface="Overpass"/>
              </a:defRPr>
            </a:lvl2pPr>
            <a:lvl3pPr lvl="2" rtl="0" algn="r">
              <a:buNone/>
              <a:defRPr sz="800">
                <a:latin typeface="Overpass"/>
                <a:ea typeface="Overpass"/>
                <a:cs typeface="Overpass"/>
                <a:sym typeface="Overpass"/>
              </a:defRPr>
            </a:lvl3pPr>
            <a:lvl4pPr lvl="3" rtl="0" algn="r">
              <a:buNone/>
              <a:defRPr sz="800">
                <a:latin typeface="Overpass"/>
                <a:ea typeface="Overpass"/>
                <a:cs typeface="Overpass"/>
                <a:sym typeface="Overpass"/>
              </a:defRPr>
            </a:lvl4pPr>
            <a:lvl5pPr lvl="4" rtl="0" algn="r">
              <a:buNone/>
              <a:defRPr sz="800">
                <a:latin typeface="Overpass"/>
                <a:ea typeface="Overpass"/>
                <a:cs typeface="Overpass"/>
                <a:sym typeface="Overpass"/>
              </a:defRPr>
            </a:lvl5pPr>
            <a:lvl6pPr lvl="5" rtl="0" algn="r">
              <a:buNone/>
              <a:defRPr sz="800">
                <a:latin typeface="Overpass"/>
                <a:ea typeface="Overpass"/>
                <a:cs typeface="Overpass"/>
                <a:sym typeface="Overpass"/>
              </a:defRPr>
            </a:lvl6pPr>
            <a:lvl7pPr lvl="6" rtl="0" algn="r">
              <a:buNone/>
              <a:defRPr sz="800">
                <a:latin typeface="Overpass"/>
                <a:ea typeface="Overpass"/>
                <a:cs typeface="Overpass"/>
                <a:sym typeface="Overpass"/>
              </a:defRPr>
            </a:lvl7pPr>
            <a:lvl8pPr lvl="7" rtl="0" algn="r">
              <a:buNone/>
              <a:defRPr sz="800">
                <a:latin typeface="Overpass"/>
                <a:ea typeface="Overpass"/>
                <a:cs typeface="Overpass"/>
                <a:sym typeface="Overpass"/>
              </a:defRPr>
            </a:lvl8pPr>
            <a:lvl9pPr lvl="8" rtl="0" algn="r">
              <a:buNone/>
              <a:defRPr sz="800">
                <a:latin typeface="Overpass"/>
                <a:ea typeface="Overpass"/>
                <a:cs typeface="Overpass"/>
                <a:sym typeface="Overpass"/>
              </a:defRPr>
            </a:lvl9pPr>
          </a:lstStyle>
          <a:p>
            <a:pPr indent="0" lvl="0" marL="0" rtl="0" algn="r">
              <a:spcBef>
                <a:spcPts val="0"/>
              </a:spcBef>
              <a:spcAft>
                <a:spcPts val="0"/>
              </a:spcAft>
              <a:buNone/>
            </a:pPr>
            <a:fld id="{00000000-1234-1234-1234-123412341234}" type="slidenum">
              <a:rPr lang="en"/>
              <a:t>‹#›</a:t>
            </a:fld>
            <a:endParaRPr/>
          </a:p>
        </p:txBody>
      </p:sp>
      <p:sp>
        <p:nvSpPr>
          <p:cNvPr id="74" name="Google Shape;74;p25"/>
          <p:cNvSpPr txBox="1"/>
          <p:nvPr/>
        </p:nvSpPr>
        <p:spPr>
          <a:xfrm>
            <a:off x="413050" y="4733944"/>
            <a:ext cx="7659300" cy="393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800">
                <a:solidFill>
                  <a:schemeClr val="dk2"/>
                </a:solidFill>
                <a:latin typeface="Overpass"/>
                <a:ea typeface="Overpass"/>
                <a:cs typeface="Overpass"/>
                <a:sym typeface="Overpass"/>
              </a:rPr>
              <a:t>OPENSHIFT TECHNICAL OVERVIEW</a:t>
            </a:r>
            <a:endParaRPr sz="800">
              <a:solidFill>
                <a:schemeClr val="dk2"/>
              </a:solidFill>
              <a:latin typeface="Overpass"/>
              <a:ea typeface="Overpass"/>
              <a:cs typeface="Overpass"/>
              <a:sym typeface="Overpass"/>
            </a:endParaRPr>
          </a:p>
        </p:txBody>
      </p:sp>
      <p:pic>
        <p:nvPicPr>
          <p:cNvPr descr="logo_interior_black.png" id="75" name="Google Shape;75;p25"/>
          <p:cNvPicPr preferRelativeResize="0"/>
          <p:nvPr/>
        </p:nvPicPr>
        <p:blipFill rotWithShape="1">
          <a:blip r:embed="rId2">
            <a:alphaModFix/>
          </a:blip>
          <a:srcRect b="386" l="0" r="0" t="396"/>
          <a:stretch/>
        </p:blipFill>
        <p:spPr>
          <a:xfrm>
            <a:off x="8327450" y="4819525"/>
            <a:ext cx="654674" cy="209000"/>
          </a:xfrm>
          <a:prstGeom prst="rect">
            <a:avLst/>
          </a:prstGeom>
          <a:noFill/>
          <a:ln>
            <a:noFill/>
          </a:ln>
        </p:spPr>
      </p:pic>
      <p:sp>
        <p:nvSpPr>
          <p:cNvPr id="76" name="Google Shape;76;p25"/>
          <p:cNvSpPr txBox="1"/>
          <p:nvPr>
            <p:ph type="title"/>
          </p:nvPr>
        </p:nvSpPr>
        <p:spPr>
          <a:xfrm>
            <a:off x="826650" y="0"/>
            <a:ext cx="7490700" cy="10632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 id="2147483679" r:id="rId13"/>
    <p:sldLayoutId id="2147483680" r:id="rId14"/>
    <p:sldLayoutId id="2147483681" r:id="rId15"/>
    <p:sldLayoutId id="2147483682" r:id="rId16"/>
    <p:sldLayoutId id="2147483683" r:id="rId17"/>
    <p:sldLayoutId id="2147483684"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blipFill>
          <a:blip r:embed="rId1">
            <a:alphaModFix/>
          </a:blip>
          <a:stretch>
            <a:fillRect/>
          </a:stretch>
        </a:blipFill>
      </p:bgPr>
    </p:bg>
    <p:spTree>
      <p:nvGrpSpPr>
        <p:cNvPr id="187" name="Shape 187"/>
        <p:cNvGrpSpPr/>
        <p:nvPr/>
      </p:nvGrpSpPr>
      <p:grpSpPr>
        <a:xfrm>
          <a:off x="0" y="0"/>
          <a:ext cx="0" cy="0"/>
          <a:chOff x="0" y="0"/>
          <a:chExt cx="0" cy="0"/>
        </a:xfrm>
      </p:grpSpPr>
      <p:pic>
        <p:nvPicPr>
          <p:cNvPr descr="logo_large.png" id="188" name="Google Shape;188;p42"/>
          <p:cNvPicPr preferRelativeResize="0"/>
          <p:nvPr/>
        </p:nvPicPr>
        <p:blipFill>
          <a:blip r:embed="rId2">
            <a:alphaModFix/>
          </a:blip>
          <a:stretch>
            <a:fillRect/>
          </a:stretch>
        </p:blipFill>
        <p:spPr>
          <a:xfrm>
            <a:off x="1342000" y="1505844"/>
            <a:ext cx="1455250" cy="4705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5" r:id="rId3"/>
    <p:sldLayoutId id="2147483686" r:id="rId4"/>
    <p:sldLayoutId id="2147483687"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46"/>
          <p:cNvSpPr txBox="1"/>
          <p:nvPr>
            <p:ph type="title"/>
          </p:nvPr>
        </p:nvSpPr>
        <p:spPr>
          <a:xfrm>
            <a:off x="1821825" y="2476500"/>
            <a:ext cx="6566400" cy="685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INDUSTRY BEST PRACTICES</a:t>
            </a:r>
            <a:endParaRPr sz="2600"/>
          </a:p>
        </p:txBody>
      </p:sp>
      <p:sp>
        <p:nvSpPr>
          <p:cNvPr id="230" name="Google Shape;230;p46"/>
          <p:cNvSpPr txBox="1"/>
          <p:nvPr>
            <p:ph idx="2" type="subTitle"/>
          </p:nvPr>
        </p:nvSpPr>
        <p:spPr>
          <a:xfrm>
            <a:off x="1821825" y="3581400"/>
            <a:ext cx="4572000" cy="120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1"/>
                </a:solidFill>
              </a:rPr>
              <a:t>J.R. Morgan</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Solutions Architect</a:t>
            </a:r>
            <a:endParaRPr>
              <a:solidFill>
                <a:schemeClr val="lt1"/>
              </a:solidFill>
            </a:endParaRPr>
          </a:p>
          <a:p>
            <a:pPr indent="0" lvl="0" marL="0" rtl="0" algn="l">
              <a:spcBef>
                <a:spcPts val="0"/>
              </a:spcBef>
              <a:spcAft>
                <a:spcPts val="0"/>
              </a:spcAft>
              <a:buClr>
                <a:schemeClr val="dk1"/>
              </a:buClr>
              <a:buSzPts val="1100"/>
              <a:buFont typeface="Arial"/>
              <a:buNone/>
            </a:pPr>
            <a:r>
              <a:rPr lang="en">
                <a:solidFill>
                  <a:schemeClr val="lt1"/>
                </a:solidFill>
              </a:rPr>
              <a:t>April 9, 2019</a:t>
            </a:r>
            <a:endParaRPr/>
          </a:p>
          <a:p>
            <a:pPr indent="0" lvl="0" marL="0" rtl="0" algn="l">
              <a:spcBef>
                <a:spcPts val="0"/>
              </a:spcBef>
              <a:spcAft>
                <a:spcPts val="0"/>
              </a:spcAft>
              <a:buNone/>
            </a:pPr>
            <a:r>
              <a:t/>
            </a:r>
            <a:endParaRPr/>
          </a:p>
        </p:txBody>
      </p:sp>
      <p:sp>
        <p:nvSpPr>
          <p:cNvPr id="231" name="Google Shape;231;p46"/>
          <p:cNvSpPr txBox="1"/>
          <p:nvPr>
            <p:ph idx="1" type="subTitle"/>
          </p:nvPr>
        </p:nvSpPr>
        <p:spPr>
          <a:xfrm>
            <a:off x="1821825" y="3048000"/>
            <a:ext cx="5029200" cy="285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a</a:t>
            </a:r>
            <a:r>
              <a:rPr lang="en"/>
              <a:t>nd effective SI SecDevOps habits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55"/>
          <p:cNvSpPr txBox="1"/>
          <p:nvPr>
            <p:ph type="title"/>
          </p:nvPr>
        </p:nvSpPr>
        <p:spPr>
          <a:xfrm>
            <a:off x="1786275" y="1895025"/>
            <a:ext cx="5938800" cy="121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p:txBody>
      </p:sp>
      <p:sp>
        <p:nvSpPr>
          <p:cNvPr id="307" name="Google Shape;307;p55"/>
          <p:cNvSpPr txBox="1"/>
          <p:nvPr>
            <p:ph idx="1" type="subTitle"/>
          </p:nvPr>
        </p:nvSpPr>
        <p:spPr>
          <a:xfrm>
            <a:off x="2276725" y="326478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plus.google.com/+RedHat</a:t>
            </a:r>
            <a:endParaRPr/>
          </a:p>
        </p:txBody>
      </p:sp>
      <p:sp>
        <p:nvSpPr>
          <p:cNvPr id="308" name="Google Shape;308;p55"/>
          <p:cNvSpPr txBox="1"/>
          <p:nvPr>
            <p:ph idx="2" type="subTitle"/>
          </p:nvPr>
        </p:nvSpPr>
        <p:spPr>
          <a:xfrm>
            <a:off x="2276725" y="3732403"/>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linkedin.com/company/red-hat</a:t>
            </a:r>
            <a:endParaRPr/>
          </a:p>
        </p:txBody>
      </p:sp>
      <p:sp>
        <p:nvSpPr>
          <p:cNvPr id="309" name="Google Shape;309;p55"/>
          <p:cNvSpPr txBox="1"/>
          <p:nvPr>
            <p:ph idx="3" type="subTitle"/>
          </p:nvPr>
        </p:nvSpPr>
        <p:spPr>
          <a:xfrm>
            <a:off x="2276725" y="419687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youtube.com/user/RedHatVideos</a:t>
            </a:r>
            <a:endParaRPr/>
          </a:p>
        </p:txBody>
      </p:sp>
      <p:sp>
        <p:nvSpPr>
          <p:cNvPr id="310" name="Google Shape;310;p55"/>
          <p:cNvSpPr txBox="1"/>
          <p:nvPr>
            <p:ph idx="4" type="subTitle"/>
          </p:nvPr>
        </p:nvSpPr>
        <p:spPr>
          <a:xfrm>
            <a:off x="5069150" y="3264788"/>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facebook.com/redhatinc</a:t>
            </a:r>
            <a:endParaRPr/>
          </a:p>
        </p:txBody>
      </p:sp>
      <p:sp>
        <p:nvSpPr>
          <p:cNvPr id="311" name="Google Shape;311;p55"/>
          <p:cNvSpPr txBox="1"/>
          <p:nvPr>
            <p:ph idx="5" type="subTitle"/>
          </p:nvPr>
        </p:nvSpPr>
        <p:spPr>
          <a:xfrm>
            <a:off x="5069150" y="3732403"/>
            <a:ext cx="2378700" cy="3099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twitter.com/RedHatNews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Google Shape;236;p47"/>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COLLABORATION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sp>
        <p:nvSpPr>
          <p:cNvPr id="241" name="Google Shape;241;p48"/>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42" name="Google Shape;242;p48"/>
          <p:cNvSpPr txBox="1"/>
          <p:nvPr>
            <p:ph idx="1" type="body"/>
          </p:nvPr>
        </p:nvSpPr>
        <p:spPr>
          <a:xfrm>
            <a:off x="826700" y="1233775"/>
            <a:ext cx="5063700" cy="3290100"/>
          </a:xfrm>
          <a:prstGeom prst="rect">
            <a:avLst/>
          </a:prstGeom>
        </p:spPr>
        <p:txBody>
          <a:bodyPr anchorCtr="0" anchor="t" bIns="91425" lIns="91425" spcFirstLastPara="1" rIns="91425" wrap="square" tIns="91425">
            <a:noAutofit/>
          </a:bodyPr>
          <a:lstStyle/>
          <a:p>
            <a:pPr indent="-292100" lvl="0" marL="457200" rtl="0" algn="l">
              <a:spcBef>
                <a:spcPts val="1000"/>
              </a:spcBef>
              <a:spcAft>
                <a:spcPts val="0"/>
              </a:spcAft>
              <a:buSzPts val="1000"/>
              <a:buChar char="●"/>
            </a:pPr>
            <a:r>
              <a:rPr lang="en"/>
              <a:t>Find passionate individuals across Infrastructure, Applications, and Security silos</a:t>
            </a:r>
            <a:endParaRPr/>
          </a:p>
          <a:p>
            <a:pPr indent="-292100" lvl="0" marL="457200" marR="0" rtl="0" algn="l">
              <a:lnSpc>
                <a:spcPct val="115000"/>
              </a:lnSpc>
              <a:spcBef>
                <a:spcPts val="1000"/>
              </a:spcBef>
              <a:spcAft>
                <a:spcPts val="0"/>
              </a:spcAft>
              <a:buClr>
                <a:schemeClr val="dk1"/>
              </a:buClr>
              <a:buSzPts val="1000"/>
              <a:buFont typeface="Proxima Nova"/>
              <a:buChar char="●"/>
            </a:pPr>
            <a:r>
              <a:rPr lang="en"/>
              <a:t>Form cross-functional teams that transcend role boundaries</a:t>
            </a:r>
            <a:endParaRPr/>
          </a:p>
          <a:p>
            <a:pPr indent="-292100" lvl="0" marL="457200" marR="0" rtl="0" algn="l">
              <a:lnSpc>
                <a:spcPct val="115000"/>
              </a:lnSpc>
              <a:spcBef>
                <a:spcPts val="1000"/>
              </a:spcBef>
              <a:spcAft>
                <a:spcPts val="0"/>
              </a:spcAft>
              <a:buSzPts val="1000"/>
              <a:buChar char="●"/>
            </a:pPr>
            <a:r>
              <a:rPr lang="en"/>
              <a:t>Enable &amp; sustain open communication across multiple channels, multiple mediums</a:t>
            </a:r>
            <a:endParaRPr/>
          </a:p>
          <a:p>
            <a:pPr indent="-292100" lvl="0" marL="457200" marR="0" rtl="0" algn="l">
              <a:lnSpc>
                <a:spcPct val="115000"/>
              </a:lnSpc>
              <a:spcBef>
                <a:spcPts val="1000"/>
              </a:spcBef>
              <a:spcAft>
                <a:spcPts val="0"/>
              </a:spcAft>
              <a:buSzPts val="1000"/>
              <a:buChar char="●"/>
            </a:pPr>
            <a:r>
              <a:rPr lang="en"/>
              <a:t>Demonstrate collaboration effectiveness to management &amp; peers</a:t>
            </a:r>
            <a:endParaRPr/>
          </a:p>
        </p:txBody>
      </p:sp>
      <p:sp>
        <p:nvSpPr>
          <p:cNvPr id="243" name="Google Shape;243;p48"/>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TEAMS OF TEAMS</a:t>
            </a:r>
            <a:endParaRPr/>
          </a:p>
        </p:txBody>
      </p:sp>
      <p:pic>
        <p:nvPicPr>
          <p:cNvPr id="244" name="Google Shape;244;p48"/>
          <p:cNvPicPr preferRelativeResize="0"/>
          <p:nvPr/>
        </p:nvPicPr>
        <p:blipFill>
          <a:blip r:embed="rId3">
            <a:alphaModFix/>
          </a:blip>
          <a:stretch>
            <a:fillRect/>
          </a:stretch>
        </p:blipFill>
        <p:spPr>
          <a:xfrm>
            <a:off x="6208075" y="2296575"/>
            <a:ext cx="1940825" cy="2343750"/>
          </a:xfrm>
          <a:prstGeom prst="rect">
            <a:avLst/>
          </a:prstGeom>
          <a:noFill/>
          <a:ln>
            <a:noFill/>
          </a:ln>
        </p:spPr>
      </p:pic>
      <p:pic>
        <p:nvPicPr>
          <p:cNvPr id="245" name="Google Shape;245;p48"/>
          <p:cNvPicPr preferRelativeResize="0"/>
          <p:nvPr/>
        </p:nvPicPr>
        <p:blipFill>
          <a:blip r:embed="rId3">
            <a:alphaModFix/>
          </a:blip>
          <a:stretch>
            <a:fillRect/>
          </a:stretch>
        </p:blipFill>
        <p:spPr>
          <a:xfrm flipH="1">
            <a:off x="6131875" y="439700"/>
            <a:ext cx="1940825" cy="2343750"/>
          </a:xfrm>
          <a:prstGeom prst="rect">
            <a:avLst/>
          </a:prstGeom>
          <a:noFill/>
          <a:ln>
            <a:noFill/>
          </a:ln>
        </p:spPr>
      </p:pic>
      <p:cxnSp>
        <p:nvCxnSpPr>
          <p:cNvPr id="246" name="Google Shape;246;p48"/>
          <p:cNvCxnSpPr/>
          <p:nvPr/>
        </p:nvCxnSpPr>
        <p:spPr>
          <a:xfrm flipH="1" rot="10800000">
            <a:off x="6780075" y="1925000"/>
            <a:ext cx="830100" cy="1396500"/>
          </a:xfrm>
          <a:prstGeom prst="straightConnector1">
            <a:avLst/>
          </a:prstGeom>
          <a:noFill/>
          <a:ln cap="flat" cmpd="sng" w="76200">
            <a:solidFill>
              <a:srgbClr val="00000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49"/>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CADENCE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50"/>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57" name="Google Shape;257;p50"/>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ESTABLISH CROSS-TEAM TOUCHPOINTS</a:t>
            </a:r>
            <a:endParaRPr/>
          </a:p>
          <a:p>
            <a:pPr indent="0" lvl="0" marL="0" rtl="0" algn="ctr">
              <a:spcBef>
                <a:spcPts val="0"/>
              </a:spcBef>
              <a:spcAft>
                <a:spcPts val="0"/>
              </a:spcAft>
              <a:buNone/>
            </a:pPr>
            <a:r>
              <a:rPr lang="en" sz="1800"/>
              <a:t>Daily, Weekly, Monthly</a:t>
            </a:r>
            <a:endParaRPr sz="1800"/>
          </a:p>
        </p:txBody>
      </p:sp>
      <p:grpSp>
        <p:nvGrpSpPr>
          <p:cNvPr id="258" name="Google Shape;258;p50"/>
          <p:cNvGrpSpPr/>
          <p:nvPr/>
        </p:nvGrpSpPr>
        <p:grpSpPr>
          <a:xfrm>
            <a:off x="1142213" y="1590813"/>
            <a:ext cx="2757600" cy="1289700"/>
            <a:chOff x="279588" y="3661075"/>
            <a:chExt cx="2757600" cy="1289700"/>
          </a:xfrm>
        </p:grpSpPr>
        <p:sp>
          <p:nvSpPr>
            <p:cNvPr id="259" name="Google Shape;259;p50"/>
            <p:cNvSpPr txBox="1"/>
            <p:nvPr/>
          </p:nvSpPr>
          <p:spPr>
            <a:xfrm>
              <a:off x="279588" y="3661075"/>
              <a:ext cx="2124000" cy="1289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SECURITY</a:t>
              </a:r>
              <a:endParaRPr b="1" sz="1200">
                <a:latin typeface="Roboto"/>
                <a:ea typeface="Roboto"/>
                <a:cs typeface="Roboto"/>
                <a:sym typeface="Roboto"/>
              </a:endParaRPr>
            </a:p>
            <a:p>
              <a:pPr indent="0" lvl="0" marL="0" rtl="0" algn="r">
                <a:spcBef>
                  <a:spcPts val="0"/>
                </a:spcBef>
                <a:spcAft>
                  <a:spcPts val="0"/>
                </a:spcAft>
                <a:buNone/>
              </a:pPr>
              <a:r>
                <a:t/>
              </a:r>
              <a:endParaRPr b="1" sz="800">
                <a:latin typeface="Roboto"/>
                <a:ea typeface="Roboto"/>
                <a:cs typeface="Roboto"/>
                <a:sym typeface="Roboto"/>
              </a:endParaRPr>
            </a:p>
            <a:p>
              <a:pPr indent="0" lvl="0" marL="0" rtl="0" algn="r">
                <a:spcBef>
                  <a:spcPts val="0"/>
                </a:spcBef>
                <a:spcAft>
                  <a:spcPts val="1600"/>
                </a:spcAft>
                <a:buNone/>
              </a:pPr>
              <a:r>
                <a:rPr lang="en" sz="800">
                  <a:latin typeface="Roboto"/>
                  <a:ea typeface="Roboto"/>
                  <a:cs typeface="Roboto"/>
                  <a:sym typeface="Roboto"/>
                </a:rPr>
                <a:t>Open discussions regarding general concerns, best practices, corporate requirements, roadblocks</a:t>
              </a:r>
              <a:endParaRPr b="1" sz="800">
                <a:latin typeface="Roboto"/>
                <a:ea typeface="Roboto"/>
                <a:cs typeface="Roboto"/>
                <a:sym typeface="Roboto"/>
              </a:endParaRPr>
            </a:p>
          </p:txBody>
        </p:sp>
        <p:cxnSp>
          <p:nvCxnSpPr>
            <p:cNvPr id="260" name="Google Shape;260;p50"/>
            <p:cNvCxnSpPr/>
            <p:nvPr/>
          </p:nvCxnSpPr>
          <p:spPr>
            <a:xfrm rot="10800000">
              <a:off x="2403588" y="3945475"/>
              <a:ext cx="633600" cy="0"/>
            </a:xfrm>
            <a:prstGeom prst="straightConnector1">
              <a:avLst/>
            </a:prstGeom>
            <a:noFill/>
            <a:ln cap="flat" cmpd="sng" w="9525">
              <a:solidFill>
                <a:srgbClr val="CC0000"/>
              </a:solidFill>
              <a:prstDash val="solid"/>
              <a:round/>
              <a:headEnd len="sm" w="sm" type="none"/>
              <a:tailEnd len="med" w="med" type="oval"/>
            </a:ln>
          </p:spPr>
        </p:cxnSp>
      </p:grpSp>
      <p:grpSp>
        <p:nvGrpSpPr>
          <p:cNvPr id="261" name="Google Shape;261;p50"/>
          <p:cNvGrpSpPr/>
          <p:nvPr/>
        </p:nvGrpSpPr>
        <p:grpSpPr>
          <a:xfrm>
            <a:off x="862688" y="3172225"/>
            <a:ext cx="2794150" cy="1289700"/>
            <a:chOff x="884988" y="3065425"/>
            <a:chExt cx="2794150" cy="1289700"/>
          </a:xfrm>
        </p:grpSpPr>
        <p:sp>
          <p:nvSpPr>
            <p:cNvPr id="262" name="Google Shape;262;p50"/>
            <p:cNvSpPr txBox="1"/>
            <p:nvPr/>
          </p:nvSpPr>
          <p:spPr>
            <a:xfrm>
              <a:off x="884988" y="3065425"/>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INFRASTRUCTURE</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Share </a:t>
              </a:r>
              <a:r>
                <a:rPr lang="en" sz="800">
                  <a:latin typeface="Roboto"/>
                  <a:ea typeface="Roboto"/>
                  <a:cs typeface="Roboto"/>
                  <a:sym typeface="Roboto"/>
                </a:rPr>
                <a:t>architecture decisions, environment roadmaps, and planned changes/improvements/etc. while supporting Security &amp; Development teams</a:t>
              </a:r>
              <a:endParaRPr b="1" sz="800">
                <a:latin typeface="Roboto"/>
                <a:ea typeface="Roboto"/>
                <a:cs typeface="Roboto"/>
                <a:sym typeface="Roboto"/>
              </a:endParaRPr>
            </a:p>
          </p:txBody>
        </p:sp>
        <p:cxnSp>
          <p:nvCxnSpPr>
            <p:cNvPr id="263" name="Google Shape;263;p50"/>
            <p:cNvCxnSpPr/>
            <p:nvPr/>
          </p:nvCxnSpPr>
          <p:spPr>
            <a:xfrm>
              <a:off x="2392438" y="3250350"/>
              <a:ext cx="1286700" cy="0"/>
            </a:xfrm>
            <a:prstGeom prst="straightConnector1">
              <a:avLst/>
            </a:prstGeom>
            <a:noFill/>
            <a:ln cap="flat" cmpd="sng" w="9525">
              <a:solidFill>
                <a:srgbClr val="CC0000"/>
              </a:solidFill>
              <a:prstDash val="solid"/>
              <a:round/>
              <a:headEnd len="sm" w="sm" type="oval"/>
              <a:tailEnd len="med" w="med" type="none"/>
            </a:ln>
          </p:spPr>
        </p:cxnSp>
      </p:grpSp>
      <p:grpSp>
        <p:nvGrpSpPr>
          <p:cNvPr id="264" name="Google Shape;264;p50"/>
          <p:cNvGrpSpPr/>
          <p:nvPr/>
        </p:nvGrpSpPr>
        <p:grpSpPr>
          <a:xfrm>
            <a:off x="5349013" y="3212350"/>
            <a:ext cx="3410700" cy="1289700"/>
            <a:chOff x="5852163" y="3003450"/>
            <a:chExt cx="3410700" cy="1289700"/>
          </a:xfrm>
        </p:grpSpPr>
        <p:sp>
          <p:nvSpPr>
            <p:cNvPr id="265" name="Google Shape;265;p50"/>
            <p:cNvSpPr txBox="1"/>
            <p:nvPr/>
          </p:nvSpPr>
          <p:spPr>
            <a:xfrm>
              <a:off x="7138863" y="3003450"/>
              <a:ext cx="2124000" cy="1289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APPLICATIONS</a:t>
              </a:r>
              <a:endParaRPr b="1" sz="1200">
                <a:latin typeface="Roboto"/>
                <a:ea typeface="Roboto"/>
                <a:cs typeface="Roboto"/>
                <a:sym typeface="Roboto"/>
              </a:endParaRPr>
            </a:p>
            <a:p>
              <a:pPr indent="0" lvl="0" marL="0" rtl="0" algn="l">
                <a:spcBef>
                  <a:spcPts val="0"/>
                </a:spcBef>
                <a:spcAft>
                  <a:spcPts val="0"/>
                </a:spcAft>
                <a:buNone/>
              </a:pPr>
              <a:r>
                <a:t/>
              </a:r>
              <a:endParaRPr b="1" sz="800">
                <a:latin typeface="Roboto"/>
                <a:ea typeface="Roboto"/>
                <a:cs typeface="Roboto"/>
                <a:sym typeface="Roboto"/>
              </a:endParaRPr>
            </a:p>
            <a:p>
              <a:pPr indent="0" lvl="0" marL="0" rtl="0" algn="l">
                <a:spcBef>
                  <a:spcPts val="0"/>
                </a:spcBef>
                <a:spcAft>
                  <a:spcPts val="1600"/>
                </a:spcAft>
                <a:buNone/>
              </a:pPr>
              <a:r>
                <a:rPr lang="en" sz="800">
                  <a:latin typeface="Roboto"/>
                  <a:ea typeface="Roboto"/>
                  <a:cs typeface="Roboto"/>
                  <a:sym typeface="Roboto"/>
                </a:rPr>
                <a:t>Provide feedback on environment usability, application model changes, requirements evolution, and general painpoints</a:t>
              </a:r>
              <a:endParaRPr b="1" sz="800">
                <a:latin typeface="Roboto"/>
                <a:ea typeface="Roboto"/>
                <a:cs typeface="Roboto"/>
                <a:sym typeface="Roboto"/>
              </a:endParaRPr>
            </a:p>
          </p:txBody>
        </p:sp>
        <p:cxnSp>
          <p:nvCxnSpPr>
            <p:cNvPr id="266" name="Google Shape;266;p50"/>
            <p:cNvCxnSpPr/>
            <p:nvPr/>
          </p:nvCxnSpPr>
          <p:spPr>
            <a:xfrm>
              <a:off x="5852163" y="3297400"/>
              <a:ext cx="1286700" cy="0"/>
            </a:xfrm>
            <a:prstGeom prst="straightConnector1">
              <a:avLst/>
            </a:prstGeom>
            <a:noFill/>
            <a:ln cap="flat" cmpd="sng" w="9525">
              <a:solidFill>
                <a:srgbClr val="CC0000"/>
              </a:solidFill>
              <a:prstDash val="solid"/>
              <a:round/>
              <a:headEnd len="sm" w="sm" type="none"/>
              <a:tailEnd len="med" w="med" type="oval"/>
            </a:ln>
          </p:spPr>
        </p:cxnSp>
      </p:grpSp>
      <p:grpSp>
        <p:nvGrpSpPr>
          <p:cNvPr id="267" name="Google Shape;267;p50"/>
          <p:cNvGrpSpPr/>
          <p:nvPr/>
        </p:nvGrpSpPr>
        <p:grpSpPr>
          <a:xfrm>
            <a:off x="4303290" y="2158374"/>
            <a:ext cx="1933010" cy="1854000"/>
            <a:chOff x="4303290" y="2158374"/>
            <a:chExt cx="1933010" cy="1854000"/>
          </a:xfrm>
        </p:grpSpPr>
        <p:sp>
          <p:nvSpPr>
            <p:cNvPr id="268" name="Google Shape;268;p50"/>
            <p:cNvSpPr/>
            <p:nvPr/>
          </p:nvSpPr>
          <p:spPr>
            <a:xfrm>
              <a:off x="4303290" y="2158374"/>
              <a:ext cx="1854000" cy="1854000"/>
            </a:xfrm>
            <a:prstGeom prst="ellipse">
              <a:avLst/>
            </a:prstGeom>
            <a:solidFill>
              <a:srgbClr val="B02C20"/>
            </a:solidFill>
            <a:ln cap="flat" cmpd="sng" w="28575">
              <a:solidFill>
                <a:srgbClr val="EDA2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Overpass"/>
                <a:ea typeface="Overpass"/>
                <a:cs typeface="Overpass"/>
                <a:sym typeface="Overpass"/>
              </a:endParaRPr>
            </a:p>
          </p:txBody>
        </p:sp>
        <p:sp>
          <p:nvSpPr>
            <p:cNvPr id="269" name="Google Shape;269;p50"/>
            <p:cNvSpPr txBox="1"/>
            <p:nvPr/>
          </p:nvSpPr>
          <p:spPr>
            <a:xfrm>
              <a:off x="4840700" y="2937025"/>
              <a:ext cx="1395600" cy="52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Overpass"/>
                  <a:ea typeface="Overpass"/>
                  <a:cs typeface="Overpass"/>
                  <a:sym typeface="Overpass"/>
                </a:rPr>
                <a:t>APPLICATIONS</a:t>
              </a:r>
              <a:endParaRPr b="1" sz="1200">
                <a:solidFill>
                  <a:srgbClr val="FFFFFF"/>
                </a:solidFill>
                <a:latin typeface="Overpass"/>
                <a:ea typeface="Overpass"/>
                <a:cs typeface="Overpass"/>
                <a:sym typeface="Overpass"/>
              </a:endParaRPr>
            </a:p>
          </p:txBody>
        </p:sp>
      </p:grpSp>
      <p:grpSp>
        <p:nvGrpSpPr>
          <p:cNvPr id="270" name="Google Shape;270;p50"/>
          <p:cNvGrpSpPr/>
          <p:nvPr/>
        </p:nvGrpSpPr>
        <p:grpSpPr>
          <a:xfrm>
            <a:off x="2986712" y="2158374"/>
            <a:ext cx="1854000" cy="1854000"/>
            <a:chOff x="2986712" y="2158374"/>
            <a:chExt cx="1854000" cy="1854000"/>
          </a:xfrm>
        </p:grpSpPr>
        <p:sp>
          <p:nvSpPr>
            <p:cNvPr id="271" name="Google Shape;271;p50"/>
            <p:cNvSpPr/>
            <p:nvPr/>
          </p:nvSpPr>
          <p:spPr>
            <a:xfrm>
              <a:off x="2986712" y="2158374"/>
              <a:ext cx="1854000" cy="1854000"/>
            </a:xfrm>
            <a:prstGeom prst="ellipse">
              <a:avLst/>
            </a:prstGeom>
            <a:solidFill>
              <a:srgbClr val="D83829"/>
            </a:solidFill>
            <a:ln cap="flat" cmpd="sng" w="28575">
              <a:solidFill>
                <a:srgbClr val="EDA2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Overpass"/>
                <a:ea typeface="Overpass"/>
                <a:cs typeface="Overpass"/>
                <a:sym typeface="Overpass"/>
              </a:endParaRPr>
            </a:p>
          </p:txBody>
        </p:sp>
        <p:sp>
          <p:nvSpPr>
            <p:cNvPr id="272" name="Google Shape;272;p50"/>
            <p:cNvSpPr txBox="1"/>
            <p:nvPr/>
          </p:nvSpPr>
          <p:spPr>
            <a:xfrm>
              <a:off x="3134205" y="2937025"/>
              <a:ext cx="1527900" cy="52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1200">
                  <a:solidFill>
                    <a:srgbClr val="FFFFFF"/>
                  </a:solidFill>
                  <a:latin typeface="Overpass"/>
                  <a:ea typeface="Overpass"/>
                  <a:cs typeface="Overpass"/>
                  <a:sym typeface="Overpass"/>
                </a:rPr>
                <a:t>INFRASTRUCTURE</a:t>
              </a:r>
              <a:endParaRPr b="1" sz="1200">
                <a:solidFill>
                  <a:srgbClr val="FFFFFF"/>
                </a:solidFill>
                <a:latin typeface="Overpass"/>
                <a:ea typeface="Overpass"/>
                <a:cs typeface="Overpass"/>
                <a:sym typeface="Overpass"/>
              </a:endParaRPr>
            </a:p>
          </p:txBody>
        </p:sp>
      </p:grpSp>
      <p:grpSp>
        <p:nvGrpSpPr>
          <p:cNvPr id="273" name="Google Shape;273;p50"/>
          <p:cNvGrpSpPr/>
          <p:nvPr/>
        </p:nvGrpSpPr>
        <p:grpSpPr>
          <a:xfrm>
            <a:off x="3656844" y="1131139"/>
            <a:ext cx="1854000" cy="1854000"/>
            <a:chOff x="3656844" y="1131139"/>
            <a:chExt cx="1854000" cy="1854000"/>
          </a:xfrm>
        </p:grpSpPr>
        <p:sp>
          <p:nvSpPr>
            <p:cNvPr id="274" name="Google Shape;274;p50"/>
            <p:cNvSpPr/>
            <p:nvPr/>
          </p:nvSpPr>
          <p:spPr>
            <a:xfrm>
              <a:off x="3656844" y="1131139"/>
              <a:ext cx="1854000" cy="1854000"/>
            </a:xfrm>
            <a:prstGeom prst="ellipse">
              <a:avLst/>
            </a:prstGeom>
            <a:solidFill>
              <a:srgbClr val="802017"/>
            </a:solidFill>
            <a:ln cap="flat" cmpd="sng" w="28575">
              <a:solidFill>
                <a:srgbClr val="EDA29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50"/>
            <p:cNvSpPr txBox="1"/>
            <p:nvPr/>
          </p:nvSpPr>
          <p:spPr>
            <a:xfrm>
              <a:off x="4099012" y="1797459"/>
              <a:ext cx="1290600" cy="52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a:solidFill>
                    <a:srgbClr val="FFFFFF"/>
                  </a:solidFill>
                  <a:latin typeface="Overpass"/>
                  <a:ea typeface="Overpass"/>
                  <a:cs typeface="Overpass"/>
                  <a:sym typeface="Overpass"/>
                </a:rPr>
                <a:t>SECURITY</a:t>
              </a:r>
              <a:endParaRPr b="1">
                <a:solidFill>
                  <a:srgbClr val="FFFFFF"/>
                </a:solidFill>
                <a:latin typeface="Overpass"/>
                <a:ea typeface="Overpass"/>
                <a:cs typeface="Overpass"/>
                <a:sym typeface="Overpass"/>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9" name="Shape 279"/>
        <p:cNvGrpSpPr/>
        <p:nvPr/>
      </p:nvGrpSpPr>
      <p:grpSpPr>
        <a:xfrm>
          <a:off x="0" y="0"/>
          <a:ext cx="0" cy="0"/>
          <a:chOff x="0" y="0"/>
          <a:chExt cx="0" cy="0"/>
        </a:xfrm>
      </p:grpSpPr>
      <p:sp>
        <p:nvSpPr>
          <p:cNvPr id="280" name="Google Shape;280;p51"/>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SANCTIONED SELF-SERVICE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52"/>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86" name="Google Shape;286;p52"/>
          <p:cNvSpPr txBox="1"/>
          <p:nvPr>
            <p:ph idx="1" type="body"/>
          </p:nvPr>
        </p:nvSpPr>
        <p:spPr>
          <a:xfrm>
            <a:off x="826700" y="1233775"/>
            <a:ext cx="4227900" cy="3290100"/>
          </a:xfrm>
          <a:prstGeom prst="rect">
            <a:avLst/>
          </a:prstGeom>
        </p:spPr>
        <p:txBody>
          <a:bodyPr anchorCtr="0" anchor="t" bIns="91425" lIns="91425" spcFirstLastPara="1" rIns="91425" wrap="square" tIns="91425">
            <a:noAutofit/>
          </a:bodyPr>
          <a:lstStyle/>
          <a:p>
            <a:pPr indent="-292100" lvl="0" marL="457200" rtl="0" algn="l">
              <a:spcBef>
                <a:spcPts val="1000"/>
              </a:spcBef>
              <a:spcAft>
                <a:spcPts val="0"/>
              </a:spcAft>
              <a:buSzPts val="1000"/>
              <a:buChar char="●"/>
            </a:pPr>
            <a:r>
              <a:rPr lang="en"/>
              <a:t>Automate [request] processes</a:t>
            </a:r>
            <a:endParaRPr/>
          </a:p>
          <a:p>
            <a:pPr indent="-292100" lvl="0" marL="457200" marR="0" rtl="0" algn="l">
              <a:lnSpc>
                <a:spcPct val="115000"/>
              </a:lnSpc>
              <a:spcBef>
                <a:spcPts val="1000"/>
              </a:spcBef>
              <a:spcAft>
                <a:spcPts val="0"/>
              </a:spcAft>
              <a:buClr>
                <a:schemeClr val="dk1"/>
              </a:buClr>
              <a:buSzPts val="1000"/>
              <a:buFont typeface="Proxima Nova"/>
              <a:buChar char="●"/>
            </a:pPr>
            <a:r>
              <a:rPr lang="en"/>
              <a:t>Set guardrails but empower teams</a:t>
            </a:r>
            <a:br>
              <a:rPr lang="en"/>
            </a:br>
            <a:r>
              <a:rPr lang="en"/>
              <a:t>to make decisions (and mistakes)</a:t>
            </a:r>
            <a:endParaRPr/>
          </a:p>
          <a:p>
            <a:pPr indent="-292100" lvl="0" marL="457200" marR="0" rtl="0" algn="l">
              <a:lnSpc>
                <a:spcPct val="115000"/>
              </a:lnSpc>
              <a:spcBef>
                <a:spcPts val="1000"/>
              </a:spcBef>
              <a:spcAft>
                <a:spcPts val="0"/>
              </a:spcAft>
              <a:buSzPts val="1000"/>
              <a:buChar char="●"/>
            </a:pPr>
            <a:r>
              <a:rPr lang="en"/>
              <a:t>Encourage collaboration on self-service offerings to eliminate bottlenecks</a:t>
            </a:r>
            <a:endParaRPr/>
          </a:p>
          <a:p>
            <a:pPr indent="-292100" lvl="0" marL="457200" marR="0" rtl="0" algn="l">
              <a:lnSpc>
                <a:spcPct val="115000"/>
              </a:lnSpc>
              <a:spcBef>
                <a:spcPts val="1000"/>
              </a:spcBef>
              <a:spcAft>
                <a:spcPts val="0"/>
              </a:spcAft>
              <a:buSzPts val="1000"/>
              <a:buChar char="●"/>
            </a:pPr>
            <a:r>
              <a:rPr lang="en"/>
              <a:t>Decouple automation, workflows, and self-service catalogs to maintain flexibility</a:t>
            </a:r>
            <a:endParaRPr/>
          </a:p>
        </p:txBody>
      </p:sp>
      <p:sp>
        <p:nvSpPr>
          <p:cNvPr id="287" name="Google Shape;287;p52"/>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DELEGATE AUTHORITY &amp; RESPONSIBILITY </a:t>
            </a:r>
            <a:endParaRPr/>
          </a:p>
        </p:txBody>
      </p:sp>
      <p:pic>
        <p:nvPicPr>
          <p:cNvPr id="288" name="Google Shape;288;p52"/>
          <p:cNvPicPr preferRelativeResize="0"/>
          <p:nvPr/>
        </p:nvPicPr>
        <p:blipFill>
          <a:blip r:embed="rId3">
            <a:alphaModFix/>
          </a:blip>
          <a:stretch>
            <a:fillRect/>
          </a:stretch>
        </p:blipFill>
        <p:spPr>
          <a:xfrm>
            <a:off x="5986725" y="1463898"/>
            <a:ext cx="1728125" cy="20055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53"/>
          <p:cNvSpPr txBox="1"/>
          <p:nvPr>
            <p:ph type="title"/>
          </p:nvPr>
        </p:nvSpPr>
        <p:spPr>
          <a:xfrm>
            <a:off x="826650" y="1660725"/>
            <a:ext cx="7490700" cy="182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WORKS?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4"/>
          <p:cNvSpPr txBox="1"/>
          <p:nvPr>
            <p:ph idx="12" type="sldNum"/>
          </p:nvPr>
        </p:nvSpPr>
        <p:spPr>
          <a:xfrm>
            <a:off x="103328" y="4733944"/>
            <a:ext cx="3606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99" name="Google Shape;299;p54"/>
          <p:cNvSpPr txBox="1"/>
          <p:nvPr>
            <p:ph idx="1" type="body"/>
          </p:nvPr>
        </p:nvSpPr>
        <p:spPr>
          <a:xfrm>
            <a:off x="826700" y="1233775"/>
            <a:ext cx="4227900" cy="3290100"/>
          </a:xfrm>
          <a:prstGeom prst="rect">
            <a:avLst/>
          </a:prstGeom>
        </p:spPr>
        <p:txBody>
          <a:bodyPr anchorCtr="0" anchor="t" bIns="91425" lIns="91425" spcFirstLastPara="1" rIns="91425" wrap="square" tIns="91425">
            <a:noAutofit/>
          </a:bodyPr>
          <a:lstStyle/>
          <a:p>
            <a:pPr indent="-292100" lvl="0" marL="457200" marR="0" rtl="0" algn="l">
              <a:lnSpc>
                <a:spcPct val="115000"/>
              </a:lnSpc>
              <a:spcBef>
                <a:spcPts val="1000"/>
              </a:spcBef>
              <a:spcAft>
                <a:spcPts val="0"/>
              </a:spcAft>
              <a:buClr>
                <a:schemeClr val="dk1"/>
              </a:buClr>
              <a:buSzPts val="1000"/>
              <a:buFont typeface="Proxima Nova"/>
              <a:buChar char="●"/>
            </a:pPr>
            <a:r>
              <a:rPr lang="en"/>
              <a:t>Version control </a:t>
            </a:r>
            <a:r>
              <a:rPr i="1" lang="en"/>
              <a:t>everything</a:t>
            </a:r>
            <a:endParaRPr i="1"/>
          </a:p>
          <a:p>
            <a:pPr indent="-292100" lvl="0" marL="457200" marR="0" rtl="0" algn="l">
              <a:lnSpc>
                <a:spcPct val="115000"/>
              </a:lnSpc>
              <a:spcBef>
                <a:spcPts val="1000"/>
              </a:spcBef>
              <a:spcAft>
                <a:spcPts val="0"/>
              </a:spcAft>
              <a:buClr>
                <a:schemeClr val="dk1"/>
              </a:buClr>
              <a:buSzPts val="1000"/>
              <a:buFont typeface="Proxima Nova"/>
              <a:buChar char="●"/>
            </a:pPr>
            <a:r>
              <a:rPr lang="en"/>
              <a:t>Evolutionary vs. revolutionary change</a:t>
            </a:r>
            <a:endParaRPr/>
          </a:p>
          <a:p>
            <a:pPr indent="-292100" lvl="0" marL="457200" marR="0" rtl="0" algn="l">
              <a:lnSpc>
                <a:spcPct val="115000"/>
              </a:lnSpc>
              <a:spcBef>
                <a:spcPts val="1000"/>
              </a:spcBef>
              <a:spcAft>
                <a:spcPts val="0"/>
              </a:spcAft>
              <a:buSzPts val="1000"/>
              <a:buChar char="●"/>
            </a:pPr>
            <a:r>
              <a:rPr lang="en"/>
              <a:t>Bolster team communication</a:t>
            </a:r>
            <a:endParaRPr/>
          </a:p>
          <a:p>
            <a:pPr indent="-292100" lvl="0" marL="457200" marR="0" rtl="0" algn="l">
              <a:lnSpc>
                <a:spcPct val="115000"/>
              </a:lnSpc>
              <a:spcBef>
                <a:spcPts val="1000"/>
              </a:spcBef>
              <a:spcAft>
                <a:spcPts val="0"/>
              </a:spcAft>
              <a:buSzPts val="1000"/>
              <a:buChar char="●"/>
            </a:pPr>
            <a:r>
              <a:rPr lang="en"/>
              <a:t>Document, share, review your experiences</a:t>
            </a:r>
            <a:endParaRPr/>
          </a:p>
          <a:p>
            <a:pPr indent="-292100" lvl="0" marL="457200" marR="0" rtl="0" algn="l">
              <a:lnSpc>
                <a:spcPct val="115000"/>
              </a:lnSpc>
              <a:spcBef>
                <a:spcPts val="1000"/>
              </a:spcBef>
              <a:spcAft>
                <a:spcPts val="0"/>
              </a:spcAft>
              <a:buSzPts val="1000"/>
              <a:buChar char="●"/>
            </a:pPr>
            <a:r>
              <a:rPr lang="en"/>
              <a:t>Educate outside of SecDevOps teams</a:t>
            </a:r>
            <a:endParaRPr/>
          </a:p>
        </p:txBody>
      </p:sp>
      <p:sp>
        <p:nvSpPr>
          <p:cNvPr id="300" name="Google Shape;300;p54"/>
          <p:cNvSpPr txBox="1"/>
          <p:nvPr>
            <p:ph type="title"/>
          </p:nvPr>
        </p:nvSpPr>
        <p:spPr>
          <a:xfrm>
            <a:off x="826650" y="0"/>
            <a:ext cx="7490700" cy="1063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WHAT WORKS?</a:t>
            </a:r>
            <a:endParaRPr/>
          </a:p>
        </p:txBody>
      </p:sp>
      <p:pic>
        <p:nvPicPr>
          <p:cNvPr id="301" name="Google Shape;301;p54"/>
          <p:cNvPicPr preferRelativeResize="0"/>
          <p:nvPr/>
        </p:nvPicPr>
        <p:blipFill>
          <a:blip r:embed="rId3">
            <a:alphaModFix/>
          </a:blip>
          <a:stretch>
            <a:fillRect/>
          </a:stretch>
        </p:blipFill>
        <p:spPr>
          <a:xfrm>
            <a:off x="5246525" y="1063200"/>
            <a:ext cx="2774875" cy="26946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itl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ivider">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Conten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Closing">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